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21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  <p:sldId id="270" r:id="rId19"/>
    <p:sldId id="271" r:id="rId20"/>
  </p:sldIdLst>
  <p:sldSz cx="12192000" cy="6858000"/>
  <p:notesSz cx="6797675" cy="9926638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CC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9" d="100"/>
          <a:sy n="79" d="100"/>
        </p:scale>
        <p:origin x="85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edro Manuel Moya Gómez-caraballo" userId="ff803fe5-d223-45c5-a2dd-ddc56ecc332a" providerId="ADAL" clId="{39C0E3B8-D01C-4C92-9EE0-2DA30C0C15AC}"/>
    <pc:docChg chg="modSld">
      <pc:chgData name="Pedro Manuel Moya Gómez-caraballo" userId="ff803fe5-d223-45c5-a2dd-ddc56ecc332a" providerId="ADAL" clId="{39C0E3B8-D01C-4C92-9EE0-2DA30C0C15AC}" dt="2024-12-19T16:15:19.967" v="55"/>
      <pc:docMkLst>
        <pc:docMk/>
      </pc:docMkLst>
      <pc:sldChg chg="modSp mod">
        <pc:chgData name="Pedro Manuel Moya Gómez-caraballo" userId="ff803fe5-d223-45c5-a2dd-ddc56ecc332a" providerId="ADAL" clId="{39C0E3B8-D01C-4C92-9EE0-2DA30C0C15AC}" dt="2024-12-19T16:13:21.085" v="7" actId="255"/>
        <pc:sldMkLst>
          <pc:docMk/>
          <pc:sldMk cId="167545132" sldId="256"/>
        </pc:sldMkLst>
        <pc:spChg chg="mod">
          <ac:chgData name="Pedro Manuel Moya Gómez-caraballo" userId="ff803fe5-d223-45c5-a2dd-ddc56ecc332a" providerId="ADAL" clId="{39C0E3B8-D01C-4C92-9EE0-2DA30C0C15AC}" dt="2024-12-19T16:13:21.085" v="7" actId="255"/>
          <ac:spMkLst>
            <pc:docMk/>
            <pc:sldMk cId="167545132" sldId="256"/>
            <ac:spMk id="20" creationId="{887E31FE-FEEF-F118-6EA6-3F490A3EED7B}"/>
          </ac:spMkLst>
        </pc:spChg>
        <pc:grpChg chg="mod">
          <ac:chgData name="Pedro Manuel Moya Gómez-caraballo" userId="ff803fe5-d223-45c5-a2dd-ddc56ecc332a" providerId="ADAL" clId="{39C0E3B8-D01C-4C92-9EE0-2DA30C0C15AC}" dt="2024-12-19T16:12:28.529" v="1" actId="14100"/>
          <ac:grpSpMkLst>
            <pc:docMk/>
            <pc:sldMk cId="167545132" sldId="256"/>
            <ac:grpSpMk id="21" creationId="{DEF3F3AC-477C-F56B-EB5F-92E1920E0D71}"/>
          </ac:grpSpMkLst>
        </pc:grpChg>
        <pc:picChg chg="mod">
          <ac:chgData name="Pedro Manuel Moya Gómez-caraballo" userId="ff803fe5-d223-45c5-a2dd-ddc56ecc332a" providerId="ADAL" clId="{39C0E3B8-D01C-4C92-9EE0-2DA30C0C15AC}" dt="2024-12-19T16:12:28.529" v="1" actId="14100"/>
          <ac:picMkLst>
            <pc:docMk/>
            <pc:sldMk cId="167545132" sldId="256"/>
            <ac:picMk id="1032" creationId="{8D5E20A9-5686-1943-E269-3E68D47BAEE1}"/>
          </ac:picMkLst>
        </pc:picChg>
      </pc:sldChg>
      <pc:sldChg chg="addSp delSp modSp">
        <pc:chgData name="Pedro Manuel Moya Gómez-caraballo" userId="ff803fe5-d223-45c5-a2dd-ddc56ecc332a" providerId="ADAL" clId="{39C0E3B8-D01C-4C92-9EE0-2DA30C0C15AC}" dt="2024-12-19T16:13:40.316" v="26" actId="1036"/>
        <pc:sldMkLst>
          <pc:docMk/>
          <pc:sldMk cId="506015212" sldId="257"/>
        </pc:sldMkLst>
        <pc:spChg chg="mod">
          <ac:chgData name="Pedro Manuel Moya Gómez-caraballo" userId="ff803fe5-d223-45c5-a2dd-ddc56ecc332a" providerId="ADAL" clId="{39C0E3B8-D01C-4C92-9EE0-2DA30C0C15AC}" dt="2024-12-19T16:13:40.316" v="26" actId="1036"/>
          <ac:spMkLst>
            <pc:docMk/>
            <pc:sldMk cId="506015212" sldId="257"/>
            <ac:spMk id="8" creationId="{7046A7D7-D1C2-D492-B529-DC5475F5EF3B}"/>
          </ac:spMkLst>
        </pc:spChg>
        <pc:grpChg chg="add mod">
          <ac:chgData name="Pedro Manuel Moya Gómez-caraballo" userId="ff803fe5-d223-45c5-a2dd-ddc56ecc332a" providerId="ADAL" clId="{39C0E3B8-D01C-4C92-9EE0-2DA30C0C15AC}" dt="2024-12-19T16:13:40.316" v="26" actId="1036"/>
          <ac:grpSpMkLst>
            <pc:docMk/>
            <pc:sldMk cId="506015212" sldId="257"/>
            <ac:grpSpMk id="3" creationId="{863E9564-5C98-DA98-5BF9-DA6BA247A184}"/>
          </ac:grpSpMkLst>
        </pc:grpChg>
        <pc:grpChg chg="del">
          <ac:chgData name="Pedro Manuel Moya Gómez-caraballo" userId="ff803fe5-d223-45c5-a2dd-ddc56ecc332a" providerId="ADAL" clId="{39C0E3B8-D01C-4C92-9EE0-2DA30C0C15AC}" dt="2024-12-19T16:13:32.723" v="8" actId="478"/>
          <ac:grpSpMkLst>
            <pc:docMk/>
            <pc:sldMk cId="506015212" sldId="257"/>
            <ac:grpSpMk id="16" creationId="{29EE3B23-1DA8-876B-4D9F-CC0C4A729341}"/>
          </ac:grpSpMkLst>
        </pc:grpChg>
        <pc:picChg chg="mod">
          <ac:chgData name="Pedro Manuel Moya Gómez-caraballo" userId="ff803fe5-d223-45c5-a2dd-ddc56ecc332a" providerId="ADAL" clId="{39C0E3B8-D01C-4C92-9EE0-2DA30C0C15AC}" dt="2024-12-19T16:13:40.316" v="26" actId="1036"/>
          <ac:picMkLst>
            <pc:docMk/>
            <pc:sldMk cId="506015212" sldId="257"/>
            <ac:picMk id="5" creationId="{46F3C879-013C-5ACB-D018-855011D68C24}"/>
          </ac:picMkLst>
        </pc:picChg>
      </pc:sldChg>
      <pc:sldChg chg="addSp delSp modSp">
        <pc:chgData name="Pedro Manuel Moya Gómez-caraballo" userId="ff803fe5-d223-45c5-a2dd-ddc56ecc332a" providerId="ADAL" clId="{39C0E3B8-D01C-4C92-9EE0-2DA30C0C15AC}" dt="2024-12-19T16:13:56.674" v="28"/>
        <pc:sldMkLst>
          <pc:docMk/>
          <pc:sldMk cId="4064438001" sldId="258"/>
        </pc:sldMkLst>
        <pc:spChg chg="mod">
          <ac:chgData name="Pedro Manuel Moya Gómez-caraballo" userId="ff803fe5-d223-45c5-a2dd-ddc56ecc332a" providerId="ADAL" clId="{39C0E3B8-D01C-4C92-9EE0-2DA30C0C15AC}" dt="2024-12-19T16:13:56.674" v="28"/>
          <ac:spMkLst>
            <pc:docMk/>
            <pc:sldMk cId="4064438001" sldId="258"/>
            <ac:spMk id="9" creationId="{584DFF2A-B2CE-952A-D0E6-6F88DFA686B4}"/>
          </ac:spMkLst>
        </pc:spChg>
        <pc:grpChg chg="add mod">
          <ac:chgData name="Pedro Manuel Moya Gómez-caraballo" userId="ff803fe5-d223-45c5-a2dd-ddc56ecc332a" providerId="ADAL" clId="{39C0E3B8-D01C-4C92-9EE0-2DA30C0C15AC}" dt="2024-12-19T16:13:56.674" v="28"/>
          <ac:grpSpMkLst>
            <pc:docMk/>
            <pc:sldMk cId="4064438001" sldId="258"/>
            <ac:grpSpMk id="2" creationId="{D32C181C-9036-006C-EC83-C25F37525094}"/>
          </ac:grpSpMkLst>
        </pc:grpChg>
        <pc:grpChg chg="del">
          <ac:chgData name="Pedro Manuel Moya Gómez-caraballo" userId="ff803fe5-d223-45c5-a2dd-ddc56ecc332a" providerId="ADAL" clId="{39C0E3B8-D01C-4C92-9EE0-2DA30C0C15AC}" dt="2024-12-19T16:13:45.462" v="27" actId="478"/>
          <ac:grpSpMkLst>
            <pc:docMk/>
            <pc:sldMk cId="4064438001" sldId="258"/>
            <ac:grpSpMk id="10" creationId="{37980A36-B0F8-7CCE-0C33-505742C97846}"/>
          </ac:grpSpMkLst>
        </pc:grpChg>
        <pc:picChg chg="mod">
          <ac:chgData name="Pedro Manuel Moya Gómez-caraballo" userId="ff803fe5-d223-45c5-a2dd-ddc56ecc332a" providerId="ADAL" clId="{39C0E3B8-D01C-4C92-9EE0-2DA30C0C15AC}" dt="2024-12-19T16:13:56.674" v="28"/>
          <ac:picMkLst>
            <pc:docMk/>
            <pc:sldMk cId="4064438001" sldId="258"/>
            <ac:picMk id="4" creationId="{72B1D68D-90F6-671A-9FF9-036DE3BDB82A}"/>
          </ac:picMkLst>
        </pc:picChg>
      </pc:sldChg>
      <pc:sldChg chg="addSp delSp modSp">
        <pc:chgData name="Pedro Manuel Moya Gómez-caraballo" userId="ff803fe5-d223-45c5-a2dd-ddc56ecc332a" providerId="ADAL" clId="{39C0E3B8-D01C-4C92-9EE0-2DA30C0C15AC}" dt="2024-12-19T16:14:01.020" v="30"/>
        <pc:sldMkLst>
          <pc:docMk/>
          <pc:sldMk cId="1583739652" sldId="259"/>
        </pc:sldMkLst>
        <pc:spChg chg="mod">
          <ac:chgData name="Pedro Manuel Moya Gómez-caraballo" userId="ff803fe5-d223-45c5-a2dd-ddc56ecc332a" providerId="ADAL" clId="{39C0E3B8-D01C-4C92-9EE0-2DA30C0C15AC}" dt="2024-12-19T16:14:01.020" v="30"/>
          <ac:spMkLst>
            <pc:docMk/>
            <pc:sldMk cId="1583739652" sldId="259"/>
            <ac:spMk id="18" creationId="{0D691E51-BE3C-554E-88F6-D1788F2FC678}"/>
          </ac:spMkLst>
        </pc:spChg>
        <pc:grpChg chg="add mod">
          <ac:chgData name="Pedro Manuel Moya Gómez-caraballo" userId="ff803fe5-d223-45c5-a2dd-ddc56ecc332a" providerId="ADAL" clId="{39C0E3B8-D01C-4C92-9EE0-2DA30C0C15AC}" dt="2024-12-19T16:14:01.020" v="30"/>
          <ac:grpSpMkLst>
            <pc:docMk/>
            <pc:sldMk cId="1583739652" sldId="259"/>
            <ac:grpSpMk id="2" creationId="{4220DDCC-A172-147C-F807-5D35029EDD53}"/>
          </ac:grpSpMkLst>
        </pc:grpChg>
        <pc:grpChg chg="del">
          <ac:chgData name="Pedro Manuel Moya Gómez-caraballo" userId="ff803fe5-d223-45c5-a2dd-ddc56ecc332a" providerId="ADAL" clId="{39C0E3B8-D01C-4C92-9EE0-2DA30C0C15AC}" dt="2024-12-19T16:14:00.565" v="29" actId="478"/>
          <ac:grpSpMkLst>
            <pc:docMk/>
            <pc:sldMk cId="1583739652" sldId="259"/>
            <ac:grpSpMk id="5" creationId="{1901E856-9A92-07E3-811C-08C86813A867}"/>
          </ac:grpSpMkLst>
        </pc:grpChg>
        <pc:picChg chg="mod">
          <ac:chgData name="Pedro Manuel Moya Gómez-caraballo" userId="ff803fe5-d223-45c5-a2dd-ddc56ecc332a" providerId="ADAL" clId="{39C0E3B8-D01C-4C92-9EE0-2DA30C0C15AC}" dt="2024-12-19T16:14:01.020" v="30"/>
          <ac:picMkLst>
            <pc:docMk/>
            <pc:sldMk cId="1583739652" sldId="259"/>
            <ac:picMk id="17" creationId="{A5949537-773D-641B-2DE8-05749BD4B690}"/>
          </ac:picMkLst>
        </pc:picChg>
      </pc:sldChg>
      <pc:sldChg chg="addSp delSp modSp mod">
        <pc:chgData name="Pedro Manuel Moya Gómez-caraballo" userId="ff803fe5-d223-45c5-a2dd-ddc56ecc332a" providerId="ADAL" clId="{39C0E3B8-D01C-4C92-9EE0-2DA30C0C15AC}" dt="2024-12-19T16:14:23.150" v="33" actId="166"/>
        <pc:sldMkLst>
          <pc:docMk/>
          <pc:sldMk cId="1692726341" sldId="260"/>
        </pc:sldMkLst>
        <pc:spChg chg="mod">
          <ac:chgData name="Pedro Manuel Moya Gómez-caraballo" userId="ff803fe5-d223-45c5-a2dd-ddc56ecc332a" providerId="ADAL" clId="{39C0E3B8-D01C-4C92-9EE0-2DA30C0C15AC}" dt="2024-12-19T16:14:07.857" v="32"/>
          <ac:spMkLst>
            <pc:docMk/>
            <pc:sldMk cId="1692726341" sldId="260"/>
            <ac:spMk id="4" creationId="{32F43568-B2B4-38DE-DF7C-0357DFFC20E1}"/>
          </ac:spMkLst>
        </pc:spChg>
        <pc:spChg chg="ord">
          <ac:chgData name="Pedro Manuel Moya Gómez-caraballo" userId="ff803fe5-d223-45c5-a2dd-ddc56ecc332a" providerId="ADAL" clId="{39C0E3B8-D01C-4C92-9EE0-2DA30C0C15AC}" dt="2024-12-19T16:14:23.150" v="33" actId="166"/>
          <ac:spMkLst>
            <pc:docMk/>
            <pc:sldMk cId="1692726341" sldId="260"/>
            <ac:spMk id="16" creationId="{C786302D-B158-6A8E-9545-EA60A9C35452}"/>
          </ac:spMkLst>
        </pc:spChg>
        <pc:grpChg chg="add mod">
          <ac:chgData name="Pedro Manuel Moya Gómez-caraballo" userId="ff803fe5-d223-45c5-a2dd-ddc56ecc332a" providerId="ADAL" clId="{39C0E3B8-D01C-4C92-9EE0-2DA30C0C15AC}" dt="2024-12-19T16:14:07.857" v="32"/>
          <ac:grpSpMkLst>
            <pc:docMk/>
            <pc:sldMk cId="1692726341" sldId="260"/>
            <ac:grpSpMk id="2" creationId="{52A3CD27-3940-BB2D-A6C3-B628F99EE3AF}"/>
          </ac:grpSpMkLst>
        </pc:grpChg>
        <pc:grpChg chg="del">
          <ac:chgData name="Pedro Manuel Moya Gómez-caraballo" userId="ff803fe5-d223-45c5-a2dd-ddc56ecc332a" providerId="ADAL" clId="{39C0E3B8-D01C-4C92-9EE0-2DA30C0C15AC}" dt="2024-12-19T16:14:06.905" v="31" actId="478"/>
          <ac:grpSpMkLst>
            <pc:docMk/>
            <pc:sldMk cId="1692726341" sldId="260"/>
            <ac:grpSpMk id="8" creationId="{F0ACA0A2-EDCE-19E3-39CE-14E1ED989D93}"/>
          </ac:grpSpMkLst>
        </pc:grpChg>
        <pc:picChg chg="mod">
          <ac:chgData name="Pedro Manuel Moya Gómez-caraballo" userId="ff803fe5-d223-45c5-a2dd-ddc56ecc332a" providerId="ADAL" clId="{39C0E3B8-D01C-4C92-9EE0-2DA30C0C15AC}" dt="2024-12-19T16:14:07.857" v="32"/>
          <ac:picMkLst>
            <pc:docMk/>
            <pc:sldMk cId="1692726341" sldId="260"/>
            <ac:picMk id="3" creationId="{B77100A3-2CEE-BD85-2357-0BB9EA4EC6E1}"/>
          </ac:picMkLst>
        </pc:picChg>
      </pc:sldChg>
      <pc:sldChg chg="addSp delSp modSp">
        <pc:chgData name="Pedro Manuel Moya Gómez-caraballo" userId="ff803fe5-d223-45c5-a2dd-ddc56ecc332a" providerId="ADAL" clId="{39C0E3B8-D01C-4C92-9EE0-2DA30C0C15AC}" dt="2024-12-19T16:14:33.456" v="35"/>
        <pc:sldMkLst>
          <pc:docMk/>
          <pc:sldMk cId="3098112038" sldId="261"/>
        </pc:sldMkLst>
        <pc:spChg chg="mod">
          <ac:chgData name="Pedro Manuel Moya Gómez-caraballo" userId="ff803fe5-d223-45c5-a2dd-ddc56ecc332a" providerId="ADAL" clId="{39C0E3B8-D01C-4C92-9EE0-2DA30C0C15AC}" dt="2024-12-19T16:14:33.456" v="35"/>
          <ac:spMkLst>
            <pc:docMk/>
            <pc:sldMk cId="3098112038" sldId="261"/>
            <ac:spMk id="4" creationId="{F42C68A0-2CBA-F7E5-37B9-1BFBF76CF12A}"/>
          </ac:spMkLst>
        </pc:spChg>
        <pc:grpChg chg="add mod">
          <ac:chgData name="Pedro Manuel Moya Gómez-caraballo" userId="ff803fe5-d223-45c5-a2dd-ddc56ecc332a" providerId="ADAL" clId="{39C0E3B8-D01C-4C92-9EE0-2DA30C0C15AC}" dt="2024-12-19T16:14:33.456" v="35"/>
          <ac:grpSpMkLst>
            <pc:docMk/>
            <pc:sldMk cId="3098112038" sldId="261"/>
            <ac:grpSpMk id="2" creationId="{1F4CA881-2818-134D-92CD-5C3433A02032}"/>
          </ac:grpSpMkLst>
        </pc:grpChg>
        <pc:grpChg chg="del">
          <ac:chgData name="Pedro Manuel Moya Gómez-caraballo" userId="ff803fe5-d223-45c5-a2dd-ddc56ecc332a" providerId="ADAL" clId="{39C0E3B8-D01C-4C92-9EE0-2DA30C0C15AC}" dt="2024-12-19T16:14:32.593" v="34" actId="478"/>
          <ac:grpSpMkLst>
            <pc:docMk/>
            <pc:sldMk cId="3098112038" sldId="261"/>
            <ac:grpSpMk id="8" creationId="{348ADF99-B4C5-3B75-C954-80D5C01CB4AB}"/>
          </ac:grpSpMkLst>
        </pc:grpChg>
        <pc:picChg chg="mod">
          <ac:chgData name="Pedro Manuel Moya Gómez-caraballo" userId="ff803fe5-d223-45c5-a2dd-ddc56ecc332a" providerId="ADAL" clId="{39C0E3B8-D01C-4C92-9EE0-2DA30C0C15AC}" dt="2024-12-19T16:14:33.456" v="35"/>
          <ac:picMkLst>
            <pc:docMk/>
            <pc:sldMk cId="3098112038" sldId="261"/>
            <ac:picMk id="3" creationId="{6017D42D-158F-20A8-021E-EF81500DC507}"/>
          </ac:picMkLst>
        </pc:picChg>
      </pc:sldChg>
      <pc:sldChg chg="addSp delSp modSp">
        <pc:chgData name="Pedro Manuel Moya Gómez-caraballo" userId="ff803fe5-d223-45c5-a2dd-ddc56ecc332a" providerId="ADAL" clId="{39C0E3B8-D01C-4C92-9EE0-2DA30C0C15AC}" dt="2024-12-19T16:14:38.034" v="37"/>
        <pc:sldMkLst>
          <pc:docMk/>
          <pc:sldMk cId="4016022350" sldId="262"/>
        </pc:sldMkLst>
        <pc:spChg chg="mod">
          <ac:chgData name="Pedro Manuel Moya Gómez-caraballo" userId="ff803fe5-d223-45c5-a2dd-ddc56ecc332a" providerId="ADAL" clId="{39C0E3B8-D01C-4C92-9EE0-2DA30C0C15AC}" dt="2024-12-19T16:14:38.034" v="37"/>
          <ac:spMkLst>
            <pc:docMk/>
            <pc:sldMk cId="4016022350" sldId="262"/>
            <ac:spMk id="4" creationId="{E0D58B17-13A1-8B7C-9571-CC5A1356E941}"/>
          </ac:spMkLst>
        </pc:spChg>
        <pc:grpChg chg="add mod">
          <ac:chgData name="Pedro Manuel Moya Gómez-caraballo" userId="ff803fe5-d223-45c5-a2dd-ddc56ecc332a" providerId="ADAL" clId="{39C0E3B8-D01C-4C92-9EE0-2DA30C0C15AC}" dt="2024-12-19T16:14:38.034" v="37"/>
          <ac:grpSpMkLst>
            <pc:docMk/>
            <pc:sldMk cId="4016022350" sldId="262"/>
            <ac:grpSpMk id="2" creationId="{57CB21E7-C863-57B1-DD0B-DA6277D1EF0B}"/>
          </ac:grpSpMkLst>
        </pc:grpChg>
        <pc:grpChg chg="del">
          <ac:chgData name="Pedro Manuel Moya Gómez-caraballo" userId="ff803fe5-d223-45c5-a2dd-ddc56ecc332a" providerId="ADAL" clId="{39C0E3B8-D01C-4C92-9EE0-2DA30C0C15AC}" dt="2024-12-19T16:14:37.595" v="36" actId="478"/>
          <ac:grpSpMkLst>
            <pc:docMk/>
            <pc:sldMk cId="4016022350" sldId="262"/>
            <ac:grpSpMk id="8" creationId="{0A99715E-7E07-520C-22A1-B178F6D130A1}"/>
          </ac:grpSpMkLst>
        </pc:grpChg>
        <pc:picChg chg="mod">
          <ac:chgData name="Pedro Manuel Moya Gómez-caraballo" userId="ff803fe5-d223-45c5-a2dd-ddc56ecc332a" providerId="ADAL" clId="{39C0E3B8-D01C-4C92-9EE0-2DA30C0C15AC}" dt="2024-12-19T16:14:38.034" v="37"/>
          <ac:picMkLst>
            <pc:docMk/>
            <pc:sldMk cId="4016022350" sldId="262"/>
            <ac:picMk id="3" creationId="{D5D45307-67E0-2F1C-0AF1-737D9657DA03}"/>
          </ac:picMkLst>
        </pc:picChg>
      </pc:sldChg>
      <pc:sldChg chg="addSp delSp modSp">
        <pc:chgData name="Pedro Manuel Moya Gómez-caraballo" userId="ff803fe5-d223-45c5-a2dd-ddc56ecc332a" providerId="ADAL" clId="{39C0E3B8-D01C-4C92-9EE0-2DA30C0C15AC}" dt="2024-12-19T16:14:43.090" v="39"/>
        <pc:sldMkLst>
          <pc:docMk/>
          <pc:sldMk cId="3487187852" sldId="263"/>
        </pc:sldMkLst>
        <pc:spChg chg="mod">
          <ac:chgData name="Pedro Manuel Moya Gómez-caraballo" userId="ff803fe5-d223-45c5-a2dd-ddc56ecc332a" providerId="ADAL" clId="{39C0E3B8-D01C-4C92-9EE0-2DA30C0C15AC}" dt="2024-12-19T16:14:43.090" v="39"/>
          <ac:spMkLst>
            <pc:docMk/>
            <pc:sldMk cId="3487187852" sldId="263"/>
            <ac:spMk id="5" creationId="{902BB863-4BAA-F7F4-C954-92CB80582AA9}"/>
          </ac:spMkLst>
        </pc:spChg>
        <pc:grpChg chg="add mod">
          <ac:chgData name="Pedro Manuel Moya Gómez-caraballo" userId="ff803fe5-d223-45c5-a2dd-ddc56ecc332a" providerId="ADAL" clId="{39C0E3B8-D01C-4C92-9EE0-2DA30C0C15AC}" dt="2024-12-19T16:14:43.090" v="39"/>
          <ac:grpSpMkLst>
            <pc:docMk/>
            <pc:sldMk cId="3487187852" sldId="263"/>
            <ac:grpSpMk id="2" creationId="{DC0DB467-88F1-4F8F-A1C6-1C641934E3AE}"/>
          </ac:grpSpMkLst>
        </pc:grpChg>
        <pc:grpChg chg="del">
          <ac:chgData name="Pedro Manuel Moya Gómez-caraballo" userId="ff803fe5-d223-45c5-a2dd-ddc56ecc332a" providerId="ADAL" clId="{39C0E3B8-D01C-4C92-9EE0-2DA30C0C15AC}" dt="2024-12-19T16:14:42.636" v="38" actId="478"/>
          <ac:grpSpMkLst>
            <pc:docMk/>
            <pc:sldMk cId="3487187852" sldId="263"/>
            <ac:grpSpMk id="6" creationId="{471EE2FD-71C4-BFF2-9C47-4B2756FB8306}"/>
          </ac:grpSpMkLst>
        </pc:grpChg>
        <pc:picChg chg="mod">
          <ac:chgData name="Pedro Manuel Moya Gómez-caraballo" userId="ff803fe5-d223-45c5-a2dd-ddc56ecc332a" providerId="ADAL" clId="{39C0E3B8-D01C-4C92-9EE0-2DA30C0C15AC}" dt="2024-12-19T16:14:43.090" v="39"/>
          <ac:picMkLst>
            <pc:docMk/>
            <pc:sldMk cId="3487187852" sldId="263"/>
            <ac:picMk id="3" creationId="{E0F55BA3-2E5B-6D67-E6A5-537683D4EA56}"/>
          </ac:picMkLst>
        </pc:picChg>
      </pc:sldChg>
      <pc:sldChg chg="addSp delSp modSp">
        <pc:chgData name="Pedro Manuel Moya Gómez-caraballo" userId="ff803fe5-d223-45c5-a2dd-ddc56ecc332a" providerId="ADAL" clId="{39C0E3B8-D01C-4C92-9EE0-2DA30C0C15AC}" dt="2024-12-19T16:14:47.745" v="41"/>
        <pc:sldMkLst>
          <pc:docMk/>
          <pc:sldMk cId="3237441348" sldId="264"/>
        </pc:sldMkLst>
        <pc:spChg chg="mod">
          <ac:chgData name="Pedro Manuel Moya Gómez-caraballo" userId="ff803fe5-d223-45c5-a2dd-ddc56ecc332a" providerId="ADAL" clId="{39C0E3B8-D01C-4C92-9EE0-2DA30C0C15AC}" dt="2024-12-19T16:14:47.745" v="41"/>
          <ac:spMkLst>
            <pc:docMk/>
            <pc:sldMk cId="3237441348" sldId="264"/>
            <ac:spMk id="5" creationId="{1BE2408E-A6E6-A3CE-C1D6-C74CB577EED1}"/>
          </ac:spMkLst>
        </pc:spChg>
        <pc:grpChg chg="add mod">
          <ac:chgData name="Pedro Manuel Moya Gómez-caraballo" userId="ff803fe5-d223-45c5-a2dd-ddc56ecc332a" providerId="ADAL" clId="{39C0E3B8-D01C-4C92-9EE0-2DA30C0C15AC}" dt="2024-12-19T16:14:47.745" v="41"/>
          <ac:grpSpMkLst>
            <pc:docMk/>
            <pc:sldMk cId="3237441348" sldId="264"/>
            <ac:grpSpMk id="2" creationId="{A0FC7AEF-1594-6990-3EF3-0BFF34AD46C4}"/>
          </ac:grpSpMkLst>
        </pc:grpChg>
        <pc:grpChg chg="del">
          <ac:chgData name="Pedro Manuel Moya Gómez-caraballo" userId="ff803fe5-d223-45c5-a2dd-ddc56ecc332a" providerId="ADAL" clId="{39C0E3B8-D01C-4C92-9EE0-2DA30C0C15AC}" dt="2024-12-19T16:14:47.289" v="40" actId="478"/>
          <ac:grpSpMkLst>
            <pc:docMk/>
            <pc:sldMk cId="3237441348" sldId="264"/>
            <ac:grpSpMk id="6" creationId="{467E6DA5-4A5C-3D3B-082B-A8E84057592B}"/>
          </ac:grpSpMkLst>
        </pc:grpChg>
        <pc:picChg chg="mod">
          <ac:chgData name="Pedro Manuel Moya Gómez-caraballo" userId="ff803fe5-d223-45c5-a2dd-ddc56ecc332a" providerId="ADAL" clId="{39C0E3B8-D01C-4C92-9EE0-2DA30C0C15AC}" dt="2024-12-19T16:14:47.745" v="41"/>
          <ac:picMkLst>
            <pc:docMk/>
            <pc:sldMk cId="3237441348" sldId="264"/>
            <ac:picMk id="3" creationId="{242B0943-8A25-75E4-B071-99948687DD74}"/>
          </ac:picMkLst>
        </pc:picChg>
      </pc:sldChg>
      <pc:sldChg chg="addSp delSp modSp">
        <pc:chgData name="Pedro Manuel Moya Gómez-caraballo" userId="ff803fe5-d223-45c5-a2dd-ddc56ecc332a" providerId="ADAL" clId="{39C0E3B8-D01C-4C92-9EE0-2DA30C0C15AC}" dt="2024-12-19T16:14:51.280" v="43"/>
        <pc:sldMkLst>
          <pc:docMk/>
          <pc:sldMk cId="1169057444" sldId="265"/>
        </pc:sldMkLst>
        <pc:spChg chg="mod">
          <ac:chgData name="Pedro Manuel Moya Gómez-caraballo" userId="ff803fe5-d223-45c5-a2dd-ddc56ecc332a" providerId="ADAL" clId="{39C0E3B8-D01C-4C92-9EE0-2DA30C0C15AC}" dt="2024-12-19T16:14:51.280" v="43"/>
          <ac:spMkLst>
            <pc:docMk/>
            <pc:sldMk cId="1169057444" sldId="265"/>
            <ac:spMk id="5" creationId="{51E5D70C-5749-3873-506E-21D440E466C2}"/>
          </ac:spMkLst>
        </pc:spChg>
        <pc:grpChg chg="add mod">
          <ac:chgData name="Pedro Manuel Moya Gómez-caraballo" userId="ff803fe5-d223-45c5-a2dd-ddc56ecc332a" providerId="ADAL" clId="{39C0E3B8-D01C-4C92-9EE0-2DA30C0C15AC}" dt="2024-12-19T16:14:51.280" v="43"/>
          <ac:grpSpMkLst>
            <pc:docMk/>
            <pc:sldMk cId="1169057444" sldId="265"/>
            <ac:grpSpMk id="2" creationId="{B7C4E17D-8322-5E62-8DB9-3D55C0D02925}"/>
          </ac:grpSpMkLst>
        </pc:grpChg>
        <pc:grpChg chg="del">
          <ac:chgData name="Pedro Manuel Moya Gómez-caraballo" userId="ff803fe5-d223-45c5-a2dd-ddc56ecc332a" providerId="ADAL" clId="{39C0E3B8-D01C-4C92-9EE0-2DA30C0C15AC}" dt="2024-12-19T16:14:50.898" v="42" actId="478"/>
          <ac:grpSpMkLst>
            <pc:docMk/>
            <pc:sldMk cId="1169057444" sldId="265"/>
            <ac:grpSpMk id="6" creationId="{12C78290-113C-105C-96D6-ABE355B86D13}"/>
          </ac:grpSpMkLst>
        </pc:grpChg>
        <pc:picChg chg="mod">
          <ac:chgData name="Pedro Manuel Moya Gómez-caraballo" userId="ff803fe5-d223-45c5-a2dd-ddc56ecc332a" providerId="ADAL" clId="{39C0E3B8-D01C-4C92-9EE0-2DA30C0C15AC}" dt="2024-12-19T16:14:51.280" v="43"/>
          <ac:picMkLst>
            <pc:docMk/>
            <pc:sldMk cId="1169057444" sldId="265"/>
            <ac:picMk id="3" creationId="{92A9CE98-AECC-94A0-E351-623D08247A90}"/>
          </ac:picMkLst>
        </pc:picChg>
      </pc:sldChg>
      <pc:sldChg chg="addSp delSp modSp">
        <pc:chgData name="Pedro Manuel Moya Gómez-caraballo" userId="ff803fe5-d223-45c5-a2dd-ddc56ecc332a" providerId="ADAL" clId="{39C0E3B8-D01C-4C92-9EE0-2DA30C0C15AC}" dt="2024-12-19T16:14:54.819" v="45"/>
        <pc:sldMkLst>
          <pc:docMk/>
          <pc:sldMk cId="4120740169" sldId="266"/>
        </pc:sldMkLst>
        <pc:spChg chg="mod">
          <ac:chgData name="Pedro Manuel Moya Gómez-caraballo" userId="ff803fe5-d223-45c5-a2dd-ddc56ecc332a" providerId="ADAL" clId="{39C0E3B8-D01C-4C92-9EE0-2DA30C0C15AC}" dt="2024-12-19T16:14:54.819" v="45"/>
          <ac:spMkLst>
            <pc:docMk/>
            <pc:sldMk cId="4120740169" sldId="266"/>
            <ac:spMk id="17" creationId="{791368AD-B42E-CA11-6E70-384683940475}"/>
          </ac:spMkLst>
        </pc:spChg>
        <pc:grpChg chg="del">
          <ac:chgData name="Pedro Manuel Moya Gómez-caraballo" userId="ff803fe5-d223-45c5-a2dd-ddc56ecc332a" providerId="ADAL" clId="{39C0E3B8-D01C-4C92-9EE0-2DA30C0C15AC}" dt="2024-12-19T16:14:54.474" v="44" actId="478"/>
          <ac:grpSpMkLst>
            <pc:docMk/>
            <pc:sldMk cId="4120740169" sldId="266"/>
            <ac:grpSpMk id="2" creationId="{1FDC96B4-5737-2923-052D-A054BF8D88DB}"/>
          </ac:grpSpMkLst>
        </pc:grpChg>
        <pc:grpChg chg="add mod">
          <ac:chgData name="Pedro Manuel Moya Gómez-caraballo" userId="ff803fe5-d223-45c5-a2dd-ddc56ecc332a" providerId="ADAL" clId="{39C0E3B8-D01C-4C92-9EE0-2DA30C0C15AC}" dt="2024-12-19T16:14:54.819" v="45"/>
          <ac:grpSpMkLst>
            <pc:docMk/>
            <pc:sldMk cId="4120740169" sldId="266"/>
            <ac:grpSpMk id="8" creationId="{600BE3C0-E49E-DC1D-DA1E-4DD6BBA7437D}"/>
          </ac:grpSpMkLst>
        </pc:grpChg>
        <pc:picChg chg="mod">
          <ac:chgData name="Pedro Manuel Moya Gómez-caraballo" userId="ff803fe5-d223-45c5-a2dd-ddc56ecc332a" providerId="ADAL" clId="{39C0E3B8-D01C-4C92-9EE0-2DA30C0C15AC}" dt="2024-12-19T16:14:54.819" v="45"/>
          <ac:picMkLst>
            <pc:docMk/>
            <pc:sldMk cId="4120740169" sldId="266"/>
            <ac:picMk id="16" creationId="{834B05DB-A107-054F-F522-49CD86A0096C}"/>
          </ac:picMkLst>
        </pc:picChg>
      </pc:sldChg>
      <pc:sldChg chg="addSp delSp modSp">
        <pc:chgData name="Pedro Manuel Moya Gómez-caraballo" userId="ff803fe5-d223-45c5-a2dd-ddc56ecc332a" providerId="ADAL" clId="{39C0E3B8-D01C-4C92-9EE0-2DA30C0C15AC}" dt="2024-12-19T16:15:03.809" v="47"/>
        <pc:sldMkLst>
          <pc:docMk/>
          <pc:sldMk cId="1043935291" sldId="267"/>
        </pc:sldMkLst>
        <pc:spChg chg="mod">
          <ac:chgData name="Pedro Manuel Moya Gómez-caraballo" userId="ff803fe5-d223-45c5-a2dd-ddc56ecc332a" providerId="ADAL" clId="{39C0E3B8-D01C-4C92-9EE0-2DA30C0C15AC}" dt="2024-12-19T16:15:03.809" v="47"/>
          <ac:spMkLst>
            <pc:docMk/>
            <pc:sldMk cId="1043935291" sldId="267"/>
            <ac:spMk id="8" creationId="{2E392D3E-5EA4-19E4-87AB-CAC6FAC87420}"/>
          </ac:spMkLst>
        </pc:spChg>
        <pc:grpChg chg="add mod">
          <ac:chgData name="Pedro Manuel Moya Gómez-caraballo" userId="ff803fe5-d223-45c5-a2dd-ddc56ecc332a" providerId="ADAL" clId="{39C0E3B8-D01C-4C92-9EE0-2DA30C0C15AC}" dt="2024-12-19T16:15:03.809" v="47"/>
          <ac:grpSpMkLst>
            <pc:docMk/>
            <pc:sldMk cId="1043935291" sldId="267"/>
            <ac:grpSpMk id="2" creationId="{6776373B-833D-D626-8460-8AA1F6CBD97F}"/>
          </ac:grpSpMkLst>
        </pc:grpChg>
        <pc:grpChg chg="del">
          <ac:chgData name="Pedro Manuel Moya Gómez-caraballo" userId="ff803fe5-d223-45c5-a2dd-ddc56ecc332a" providerId="ADAL" clId="{39C0E3B8-D01C-4C92-9EE0-2DA30C0C15AC}" dt="2024-12-19T16:15:03.433" v="46" actId="478"/>
          <ac:grpSpMkLst>
            <pc:docMk/>
            <pc:sldMk cId="1043935291" sldId="267"/>
            <ac:grpSpMk id="16" creationId="{C3CD38F2-1299-6829-2219-E812C5E8E6D8}"/>
          </ac:grpSpMkLst>
        </pc:grpChg>
        <pc:picChg chg="mod">
          <ac:chgData name="Pedro Manuel Moya Gómez-caraballo" userId="ff803fe5-d223-45c5-a2dd-ddc56ecc332a" providerId="ADAL" clId="{39C0E3B8-D01C-4C92-9EE0-2DA30C0C15AC}" dt="2024-12-19T16:15:03.809" v="47"/>
          <ac:picMkLst>
            <pc:docMk/>
            <pc:sldMk cId="1043935291" sldId="267"/>
            <ac:picMk id="5" creationId="{93A5870C-2B42-BD38-2602-552214747588}"/>
          </ac:picMkLst>
        </pc:picChg>
      </pc:sldChg>
      <pc:sldChg chg="addSp delSp modSp">
        <pc:chgData name="Pedro Manuel Moya Gómez-caraballo" userId="ff803fe5-d223-45c5-a2dd-ddc56ecc332a" providerId="ADAL" clId="{39C0E3B8-D01C-4C92-9EE0-2DA30C0C15AC}" dt="2024-12-19T16:15:07.637" v="49"/>
        <pc:sldMkLst>
          <pc:docMk/>
          <pc:sldMk cId="190042107" sldId="268"/>
        </pc:sldMkLst>
        <pc:spChg chg="mod">
          <ac:chgData name="Pedro Manuel Moya Gómez-caraballo" userId="ff803fe5-d223-45c5-a2dd-ddc56ecc332a" providerId="ADAL" clId="{39C0E3B8-D01C-4C92-9EE0-2DA30C0C15AC}" dt="2024-12-19T16:15:07.637" v="49"/>
          <ac:spMkLst>
            <pc:docMk/>
            <pc:sldMk cId="190042107" sldId="268"/>
            <ac:spMk id="5" creationId="{F0196062-688A-EE0C-0BE6-CBBF8BFB9EF9}"/>
          </ac:spMkLst>
        </pc:spChg>
        <pc:grpChg chg="add mod">
          <ac:chgData name="Pedro Manuel Moya Gómez-caraballo" userId="ff803fe5-d223-45c5-a2dd-ddc56ecc332a" providerId="ADAL" clId="{39C0E3B8-D01C-4C92-9EE0-2DA30C0C15AC}" dt="2024-12-19T16:15:07.637" v="49"/>
          <ac:grpSpMkLst>
            <pc:docMk/>
            <pc:sldMk cId="190042107" sldId="268"/>
            <ac:grpSpMk id="2" creationId="{BCF3FCB4-7223-08A3-D4E3-BA155501A326}"/>
          </ac:grpSpMkLst>
        </pc:grpChg>
        <pc:grpChg chg="del">
          <ac:chgData name="Pedro Manuel Moya Gómez-caraballo" userId="ff803fe5-d223-45c5-a2dd-ddc56ecc332a" providerId="ADAL" clId="{39C0E3B8-D01C-4C92-9EE0-2DA30C0C15AC}" dt="2024-12-19T16:15:07.308" v="48" actId="478"/>
          <ac:grpSpMkLst>
            <pc:docMk/>
            <pc:sldMk cId="190042107" sldId="268"/>
            <ac:grpSpMk id="8" creationId="{95F837BC-F3A6-DA62-D85B-5C45A47259B6}"/>
          </ac:grpSpMkLst>
        </pc:grpChg>
        <pc:picChg chg="mod">
          <ac:chgData name="Pedro Manuel Moya Gómez-caraballo" userId="ff803fe5-d223-45c5-a2dd-ddc56ecc332a" providerId="ADAL" clId="{39C0E3B8-D01C-4C92-9EE0-2DA30C0C15AC}" dt="2024-12-19T16:15:07.637" v="49"/>
          <ac:picMkLst>
            <pc:docMk/>
            <pc:sldMk cId="190042107" sldId="268"/>
            <ac:picMk id="3" creationId="{DEB54539-4EE5-3CB0-89E6-7FF6F6D0A084}"/>
          </ac:picMkLst>
        </pc:picChg>
      </pc:sldChg>
      <pc:sldChg chg="addSp delSp modSp">
        <pc:chgData name="Pedro Manuel Moya Gómez-caraballo" userId="ff803fe5-d223-45c5-a2dd-ddc56ecc332a" providerId="ADAL" clId="{39C0E3B8-D01C-4C92-9EE0-2DA30C0C15AC}" dt="2024-12-19T16:15:11.324" v="51"/>
        <pc:sldMkLst>
          <pc:docMk/>
          <pc:sldMk cId="1494545085" sldId="269"/>
        </pc:sldMkLst>
        <pc:spChg chg="mod">
          <ac:chgData name="Pedro Manuel Moya Gómez-caraballo" userId="ff803fe5-d223-45c5-a2dd-ddc56ecc332a" providerId="ADAL" clId="{39C0E3B8-D01C-4C92-9EE0-2DA30C0C15AC}" dt="2024-12-19T16:15:11.324" v="51"/>
          <ac:spMkLst>
            <pc:docMk/>
            <pc:sldMk cId="1494545085" sldId="269"/>
            <ac:spMk id="5" creationId="{97826B9B-5FD4-A2D4-7525-2867040AF667}"/>
          </ac:spMkLst>
        </pc:spChg>
        <pc:grpChg chg="add mod">
          <ac:chgData name="Pedro Manuel Moya Gómez-caraballo" userId="ff803fe5-d223-45c5-a2dd-ddc56ecc332a" providerId="ADAL" clId="{39C0E3B8-D01C-4C92-9EE0-2DA30C0C15AC}" dt="2024-12-19T16:15:11.324" v="51"/>
          <ac:grpSpMkLst>
            <pc:docMk/>
            <pc:sldMk cId="1494545085" sldId="269"/>
            <ac:grpSpMk id="2" creationId="{DF948345-AFDE-A613-5E3F-9AE1F7AEC203}"/>
          </ac:grpSpMkLst>
        </pc:grpChg>
        <pc:grpChg chg="del">
          <ac:chgData name="Pedro Manuel Moya Gómez-caraballo" userId="ff803fe5-d223-45c5-a2dd-ddc56ecc332a" providerId="ADAL" clId="{39C0E3B8-D01C-4C92-9EE0-2DA30C0C15AC}" dt="2024-12-19T16:15:10.979" v="50" actId="478"/>
          <ac:grpSpMkLst>
            <pc:docMk/>
            <pc:sldMk cId="1494545085" sldId="269"/>
            <ac:grpSpMk id="8" creationId="{AF79DF52-187F-CB43-9D91-1B3EA6885517}"/>
          </ac:grpSpMkLst>
        </pc:grpChg>
        <pc:picChg chg="mod">
          <ac:chgData name="Pedro Manuel Moya Gómez-caraballo" userId="ff803fe5-d223-45c5-a2dd-ddc56ecc332a" providerId="ADAL" clId="{39C0E3B8-D01C-4C92-9EE0-2DA30C0C15AC}" dt="2024-12-19T16:15:11.324" v="51"/>
          <ac:picMkLst>
            <pc:docMk/>
            <pc:sldMk cId="1494545085" sldId="269"/>
            <ac:picMk id="3" creationId="{40768F54-56CF-2D4D-D974-F64265917F99}"/>
          </ac:picMkLst>
        </pc:picChg>
      </pc:sldChg>
      <pc:sldChg chg="addSp delSp modSp">
        <pc:chgData name="Pedro Manuel Moya Gómez-caraballo" userId="ff803fe5-d223-45c5-a2dd-ddc56ecc332a" providerId="ADAL" clId="{39C0E3B8-D01C-4C92-9EE0-2DA30C0C15AC}" dt="2024-12-19T16:15:16.047" v="53"/>
        <pc:sldMkLst>
          <pc:docMk/>
          <pc:sldMk cId="1216224080" sldId="270"/>
        </pc:sldMkLst>
        <pc:spChg chg="mod">
          <ac:chgData name="Pedro Manuel Moya Gómez-caraballo" userId="ff803fe5-d223-45c5-a2dd-ddc56ecc332a" providerId="ADAL" clId="{39C0E3B8-D01C-4C92-9EE0-2DA30C0C15AC}" dt="2024-12-19T16:15:16.047" v="53"/>
          <ac:spMkLst>
            <pc:docMk/>
            <pc:sldMk cId="1216224080" sldId="270"/>
            <ac:spMk id="5" creationId="{5E5F2CAB-62D2-2660-4C62-834F7B1377B0}"/>
          </ac:spMkLst>
        </pc:spChg>
        <pc:grpChg chg="add mod">
          <ac:chgData name="Pedro Manuel Moya Gómez-caraballo" userId="ff803fe5-d223-45c5-a2dd-ddc56ecc332a" providerId="ADAL" clId="{39C0E3B8-D01C-4C92-9EE0-2DA30C0C15AC}" dt="2024-12-19T16:15:16.047" v="53"/>
          <ac:grpSpMkLst>
            <pc:docMk/>
            <pc:sldMk cId="1216224080" sldId="270"/>
            <ac:grpSpMk id="2" creationId="{9A971DE2-FFF3-92B7-E8FD-99808CDF1EAD}"/>
          </ac:grpSpMkLst>
        </pc:grpChg>
        <pc:grpChg chg="del">
          <ac:chgData name="Pedro Manuel Moya Gómez-caraballo" userId="ff803fe5-d223-45c5-a2dd-ddc56ecc332a" providerId="ADAL" clId="{39C0E3B8-D01C-4C92-9EE0-2DA30C0C15AC}" dt="2024-12-19T16:15:15.686" v="52" actId="478"/>
          <ac:grpSpMkLst>
            <pc:docMk/>
            <pc:sldMk cId="1216224080" sldId="270"/>
            <ac:grpSpMk id="8" creationId="{773501AF-17EA-DDBA-1A3D-5A5679997729}"/>
          </ac:grpSpMkLst>
        </pc:grpChg>
        <pc:picChg chg="mod">
          <ac:chgData name="Pedro Manuel Moya Gómez-caraballo" userId="ff803fe5-d223-45c5-a2dd-ddc56ecc332a" providerId="ADAL" clId="{39C0E3B8-D01C-4C92-9EE0-2DA30C0C15AC}" dt="2024-12-19T16:15:16.047" v="53"/>
          <ac:picMkLst>
            <pc:docMk/>
            <pc:sldMk cId="1216224080" sldId="270"/>
            <ac:picMk id="3" creationId="{68B1C35A-CB08-AB55-DB71-F03DB2BA57D2}"/>
          </ac:picMkLst>
        </pc:picChg>
      </pc:sldChg>
      <pc:sldChg chg="addSp delSp modSp">
        <pc:chgData name="Pedro Manuel Moya Gómez-caraballo" userId="ff803fe5-d223-45c5-a2dd-ddc56ecc332a" providerId="ADAL" clId="{39C0E3B8-D01C-4C92-9EE0-2DA30C0C15AC}" dt="2024-12-19T16:15:19.967" v="55"/>
        <pc:sldMkLst>
          <pc:docMk/>
          <pc:sldMk cId="1923589531" sldId="271"/>
        </pc:sldMkLst>
        <pc:spChg chg="mod">
          <ac:chgData name="Pedro Manuel Moya Gómez-caraballo" userId="ff803fe5-d223-45c5-a2dd-ddc56ecc332a" providerId="ADAL" clId="{39C0E3B8-D01C-4C92-9EE0-2DA30C0C15AC}" dt="2024-12-19T16:15:19.967" v="55"/>
          <ac:spMkLst>
            <pc:docMk/>
            <pc:sldMk cId="1923589531" sldId="271"/>
            <ac:spMk id="5" creationId="{5D4EB599-E441-8638-3B9D-7CA48B7DF379}"/>
          </ac:spMkLst>
        </pc:spChg>
        <pc:grpChg chg="add mod">
          <ac:chgData name="Pedro Manuel Moya Gómez-caraballo" userId="ff803fe5-d223-45c5-a2dd-ddc56ecc332a" providerId="ADAL" clId="{39C0E3B8-D01C-4C92-9EE0-2DA30C0C15AC}" dt="2024-12-19T16:15:19.967" v="55"/>
          <ac:grpSpMkLst>
            <pc:docMk/>
            <pc:sldMk cId="1923589531" sldId="271"/>
            <ac:grpSpMk id="2" creationId="{68999CB5-3A6E-31CD-FA32-4EADA29E8E9C}"/>
          </ac:grpSpMkLst>
        </pc:grpChg>
        <pc:grpChg chg="del">
          <ac:chgData name="Pedro Manuel Moya Gómez-caraballo" userId="ff803fe5-d223-45c5-a2dd-ddc56ecc332a" providerId="ADAL" clId="{39C0E3B8-D01C-4C92-9EE0-2DA30C0C15AC}" dt="2024-12-19T16:15:19.637" v="54" actId="478"/>
          <ac:grpSpMkLst>
            <pc:docMk/>
            <pc:sldMk cId="1923589531" sldId="271"/>
            <ac:grpSpMk id="8" creationId="{2D78B77C-13CE-9DB5-BD56-E3784BD6189D}"/>
          </ac:grpSpMkLst>
        </pc:grpChg>
        <pc:picChg chg="mod">
          <ac:chgData name="Pedro Manuel Moya Gómez-caraballo" userId="ff803fe5-d223-45c5-a2dd-ddc56ecc332a" providerId="ADAL" clId="{39C0E3B8-D01C-4C92-9EE0-2DA30C0C15AC}" dt="2024-12-19T16:15:19.967" v="55"/>
          <ac:picMkLst>
            <pc:docMk/>
            <pc:sldMk cId="1923589531" sldId="271"/>
            <ac:picMk id="3" creationId="{C014A457-EDB6-D26A-B5A6-1065D61D4075}"/>
          </ac:picMkLst>
        </pc:picChg>
      </pc:sldChg>
    </pc:docChg>
  </pc:docChgLst>
  <pc:docChgLst>
    <pc:chgData name="Pedro Manuel Moya Gómez-caraballo" userId="S::pmmg03@educastillalamancha.es::ff803fe5-d223-45c5-a2dd-ddc56ecc332a" providerId="AD" clId="Web-{110063FB-C282-228D-062E-8C789BCFB0F3}"/>
    <pc:docChg chg="modSld">
      <pc:chgData name="Pedro Manuel Moya Gómez-caraballo" userId="S::pmmg03@educastillalamancha.es::ff803fe5-d223-45c5-a2dd-ddc56ecc332a" providerId="AD" clId="Web-{110063FB-C282-228D-062E-8C789BCFB0F3}" dt="2024-12-02T09:22:23.109" v="19" actId="20577"/>
      <pc:docMkLst>
        <pc:docMk/>
      </pc:docMkLst>
      <pc:sldChg chg="modSp">
        <pc:chgData name="Pedro Manuel Moya Gómez-caraballo" userId="S::pmmg03@educastillalamancha.es::ff803fe5-d223-45c5-a2dd-ddc56ecc332a" providerId="AD" clId="Web-{110063FB-C282-228D-062E-8C789BCFB0F3}" dt="2024-12-02T09:22:23.109" v="19" actId="20577"/>
        <pc:sldMkLst>
          <pc:docMk/>
          <pc:sldMk cId="167545132" sldId="256"/>
        </pc:sldMkLst>
        <pc:spChg chg="mod">
          <ac:chgData name="Pedro Manuel Moya Gómez-caraballo" userId="S::pmmg03@educastillalamancha.es::ff803fe5-d223-45c5-a2dd-ddc56ecc332a" providerId="AD" clId="Web-{110063FB-C282-228D-062E-8C789BCFB0F3}" dt="2024-12-02T09:22:23.109" v="19" actId="20577"/>
          <ac:spMkLst>
            <pc:docMk/>
            <pc:sldMk cId="167545132" sldId="256"/>
            <ac:spMk id="20" creationId="{887E31FE-FEEF-F118-6EA6-3F490A3EED7B}"/>
          </ac:spMkLst>
        </pc:spChg>
      </pc:sldChg>
    </pc:docChg>
  </pc:docChgLst>
  <pc:docChgLst>
    <pc:chgData name="Pedro Manuel Moya Gómez-caraballo" userId="ff803fe5-d223-45c5-a2dd-ddc56ecc332a" providerId="ADAL" clId="{01696AF6-8FB2-4447-9196-2926CF79AC92}"/>
    <pc:docChg chg="undo custSel addSld modSld sldOrd">
      <pc:chgData name="Pedro Manuel Moya Gómez-caraballo" userId="ff803fe5-d223-45c5-a2dd-ddc56ecc332a" providerId="ADAL" clId="{01696AF6-8FB2-4447-9196-2926CF79AC92}" dt="2024-12-02T09:30:41.649" v="1305"/>
      <pc:docMkLst>
        <pc:docMk/>
      </pc:docMkLst>
      <pc:sldChg chg="addSp modSp mod">
        <pc:chgData name="Pedro Manuel Moya Gómez-caraballo" userId="ff803fe5-d223-45c5-a2dd-ddc56ecc332a" providerId="ADAL" clId="{01696AF6-8FB2-4447-9196-2926CF79AC92}" dt="2024-11-29T12:04:57.097" v="1164" actId="20577"/>
        <pc:sldMkLst>
          <pc:docMk/>
          <pc:sldMk cId="167545132" sldId="256"/>
        </pc:sldMkLst>
        <pc:spChg chg="mod">
          <ac:chgData name="Pedro Manuel Moya Gómez-caraballo" userId="ff803fe5-d223-45c5-a2dd-ddc56ecc332a" providerId="ADAL" clId="{01696AF6-8FB2-4447-9196-2926CF79AC92}" dt="2024-11-21T12:30:15.026" v="401" actId="207"/>
          <ac:spMkLst>
            <pc:docMk/>
            <pc:sldMk cId="167545132" sldId="256"/>
            <ac:spMk id="12" creationId="{919A6423-E05D-06BB-CFDF-02B9CDF1FE42}"/>
          </ac:spMkLst>
        </pc:spChg>
        <pc:spChg chg="add mod">
          <ac:chgData name="Pedro Manuel Moya Gómez-caraballo" userId="ff803fe5-d223-45c5-a2dd-ddc56ecc332a" providerId="ADAL" clId="{01696AF6-8FB2-4447-9196-2926CF79AC92}" dt="2024-11-29T12:04:57.097" v="1164" actId="20577"/>
          <ac:spMkLst>
            <pc:docMk/>
            <pc:sldMk cId="167545132" sldId="256"/>
            <ac:spMk id="18" creationId="{FC3AC0AB-C19D-96B7-1EE4-E55674EAE70C}"/>
          </ac:spMkLst>
        </pc:spChg>
        <pc:spChg chg="add mod">
          <ac:chgData name="Pedro Manuel Moya Gómez-caraballo" userId="ff803fe5-d223-45c5-a2dd-ddc56ecc332a" providerId="ADAL" clId="{01696AF6-8FB2-4447-9196-2926CF79AC92}" dt="2024-11-29T12:01:40.143" v="1076" actId="20577"/>
          <ac:spMkLst>
            <pc:docMk/>
            <pc:sldMk cId="167545132" sldId="256"/>
            <ac:spMk id="20" creationId="{887E31FE-FEEF-F118-6EA6-3F490A3EED7B}"/>
          </ac:spMkLst>
        </pc:spChg>
        <pc:grpChg chg="mod">
          <ac:chgData name="Pedro Manuel Moya Gómez-caraballo" userId="ff803fe5-d223-45c5-a2dd-ddc56ecc332a" providerId="ADAL" clId="{01696AF6-8FB2-4447-9196-2926CF79AC92}" dt="2024-11-21T12:26:36.806" v="370" actId="1035"/>
          <ac:grpSpMkLst>
            <pc:docMk/>
            <pc:sldMk cId="167545132" sldId="256"/>
            <ac:grpSpMk id="17" creationId="{40FD1050-086D-32C9-B096-D91132376A10}"/>
          </ac:grpSpMkLst>
        </pc:grpChg>
        <pc:grpChg chg="add mod">
          <ac:chgData name="Pedro Manuel Moya Gómez-caraballo" userId="ff803fe5-d223-45c5-a2dd-ddc56ecc332a" providerId="ADAL" clId="{01696AF6-8FB2-4447-9196-2926CF79AC92}" dt="2024-11-21T12:39:21.695" v="516" actId="164"/>
          <ac:grpSpMkLst>
            <pc:docMk/>
            <pc:sldMk cId="167545132" sldId="256"/>
            <ac:grpSpMk id="21" creationId="{DEF3F3AC-477C-F56B-EB5F-92E1920E0D71}"/>
          </ac:grpSpMkLst>
        </pc:grpChg>
        <pc:picChg chg="add mod">
          <ac:chgData name="Pedro Manuel Moya Gómez-caraballo" userId="ff803fe5-d223-45c5-a2dd-ddc56ecc332a" providerId="ADAL" clId="{01696AF6-8FB2-4447-9196-2926CF79AC92}" dt="2024-11-21T12:37:19.423" v="476" actId="1076"/>
          <ac:picMkLst>
            <pc:docMk/>
            <pc:sldMk cId="167545132" sldId="256"/>
            <ac:picMk id="1030" creationId="{0B1DA98D-1835-63F4-45F6-7D1045CFE630}"/>
          </ac:picMkLst>
        </pc:picChg>
        <pc:picChg chg="add mod">
          <ac:chgData name="Pedro Manuel Moya Gómez-caraballo" userId="ff803fe5-d223-45c5-a2dd-ddc56ecc332a" providerId="ADAL" clId="{01696AF6-8FB2-4447-9196-2926CF79AC92}" dt="2024-11-21T12:39:21.695" v="516" actId="164"/>
          <ac:picMkLst>
            <pc:docMk/>
            <pc:sldMk cId="167545132" sldId="256"/>
            <ac:picMk id="1032" creationId="{8D5E20A9-5686-1943-E269-3E68D47BAEE1}"/>
          </ac:picMkLst>
        </pc:picChg>
      </pc:sldChg>
      <pc:sldChg chg="addSp delSp modSp add mod">
        <pc:chgData name="Pedro Manuel Moya Gómez-caraballo" userId="ff803fe5-d223-45c5-a2dd-ddc56ecc332a" providerId="ADAL" clId="{01696AF6-8FB2-4447-9196-2926CF79AC92}" dt="2024-12-02T09:29:20.637" v="1277"/>
        <pc:sldMkLst>
          <pc:docMk/>
          <pc:sldMk cId="506015212" sldId="257"/>
        </pc:sldMkLst>
        <pc:spChg chg="mod topLvl">
          <ac:chgData name="Pedro Manuel Moya Gómez-caraballo" userId="ff803fe5-d223-45c5-a2dd-ddc56ecc332a" providerId="ADAL" clId="{01696AF6-8FB2-4447-9196-2926CF79AC92}" dt="2024-11-21T12:08:53.591" v="57" actId="164"/>
          <ac:spMkLst>
            <pc:docMk/>
            <pc:sldMk cId="506015212" sldId="257"/>
            <ac:spMk id="4" creationId="{1DDBD141-EE7D-EEF5-4B87-B2E5CD75646A}"/>
          </ac:spMkLst>
        </pc:spChg>
        <pc:spChg chg="add">
          <ac:chgData name="Pedro Manuel Moya Gómez-caraballo" userId="ff803fe5-d223-45c5-a2dd-ddc56ecc332a" providerId="ADAL" clId="{01696AF6-8FB2-4447-9196-2926CF79AC92}" dt="2024-11-21T12:09:53.446" v="61"/>
          <ac:spMkLst>
            <pc:docMk/>
            <pc:sldMk cId="506015212" sldId="257"/>
            <ac:spMk id="6" creationId="{CD1D257D-646E-748B-5361-808F9D9D0654}"/>
          </ac:spMkLst>
        </pc:spChg>
        <pc:spChg chg="add mod">
          <ac:chgData name="Pedro Manuel Moya Gómez-caraballo" userId="ff803fe5-d223-45c5-a2dd-ddc56ecc332a" providerId="ADAL" clId="{01696AF6-8FB2-4447-9196-2926CF79AC92}" dt="2024-11-21T12:10:25.369" v="63" actId="1076"/>
          <ac:spMkLst>
            <pc:docMk/>
            <pc:sldMk cId="506015212" sldId="257"/>
            <ac:spMk id="7" creationId="{DC344528-1E35-475C-CE0E-D2460E26E507}"/>
          </ac:spMkLst>
        </pc:spChg>
        <pc:spChg chg="mod topLvl">
          <ac:chgData name="Pedro Manuel Moya Gómez-caraballo" userId="ff803fe5-d223-45c5-a2dd-ddc56ecc332a" providerId="ADAL" clId="{01696AF6-8FB2-4447-9196-2926CF79AC92}" dt="2024-11-21T12:08:53.591" v="57" actId="164"/>
          <ac:spMkLst>
            <pc:docMk/>
            <pc:sldMk cId="506015212" sldId="257"/>
            <ac:spMk id="9" creationId="{537EF35C-7895-FB48-058A-5DA3E790EDAC}"/>
          </ac:spMkLst>
        </pc:spChg>
        <pc:spChg chg="mod topLvl">
          <ac:chgData name="Pedro Manuel Moya Gómez-caraballo" userId="ff803fe5-d223-45c5-a2dd-ddc56ecc332a" providerId="ADAL" clId="{01696AF6-8FB2-4447-9196-2926CF79AC92}" dt="2024-11-21T12:08:53.591" v="57" actId="164"/>
          <ac:spMkLst>
            <pc:docMk/>
            <pc:sldMk cId="506015212" sldId="257"/>
            <ac:spMk id="10" creationId="{4B03C184-F40C-2A9C-1920-D79FC0E09C6F}"/>
          </ac:spMkLst>
        </pc:spChg>
        <pc:spChg chg="add mod">
          <ac:chgData name="Pedro Manuel Moya Gómez-caraballo" userId="ff803fe5-d223-45c5-a2dd-ddc56ecc332a" providerId="ADAL" clId="{01696AF6-8FB2-4447-9196-2926CF79AC92}" dt="2024-11-29T12:05:08.946" v="1171" actId="20577"/>
          <ac:spMkLst>
            <pc:docMk/>
            <pc:sldMk cId="506015212" sldId="257"/>
            <ac:spMk id="11" creationId="{55FD5AE0-0D3D-1461-F8D5-19E5E656E863}"/>
          </ac:spMkLst>
        </pc:spChg>
        <pc:spChg chg="mod topLvl">
          <ac:chgData name="Pedro Manuel Moya Gómez-caraballo" userId="ff803fe5-d223-45c5-a2dd-ddc56ecc332a" providerId="ADAL" clId="{01696AF6-8FB2-4447-9196-2926CF79AC92}" dt="2024-11-21T12:30:25.641" v="402" actId="207"/>
          <ac:spMkLst>
            <pc:docMk/>
            <pc:sldMk cId="506015212" sldId="257"/>
            <ac:spMk id="12" creationId="{919A6423-E05D-06BB-CFDF-02B9CDF1FE42}"/>
          </ac:spMkLst>
        </pc:spChg>
        <pc:spChg chg="mod topLvl">
          <ac:chgData name="Pedro Manuel Moya Gómez-caraballo" userId="ff803fe5-d223-45c5-a2dd-ddc56ecc332a" providerId="ADAL" clId="{01696AF6-8FB2-4447-9196-2926CF79AC92}" dt="2024-11-21T12:08:53.591" v="57" actId="164"/>
          <ac:spMkLst>
            <pc:docMk/>
            <pc:sldMk cId="506015212" sldId="257"/>
            <ac:spMk id="13" creationId="{A3CAFA57-1196-F801-3176-FB8880483D1E}"/>
          </ac:spMkLst>
        </pc:spChg>
        <pc:spChg chg="mod topLvl">
          <ac:chgData name="Pedro Manuel Moya Gómez-caraballo" userId="ff803fe5-d223-45c5-a2dd-ddc56ecc332a" providerId="ADAL" clId="{01696AF6-8FB2-4447-9196-2926CF79AC92}" dt="2024-11-21T12:08:53.591" v="57" actId="164"/>
          <ac:spMkLst>
            <pc:docMk/>
            <pc:sldMk cId="506015212" sldId="257"/>
            <ac:spMk id="14" creationId="{C096A009-357A-7A55-0ABD-F9610E2CF0FA}"/>
          </ac:spMkLst>
        </pc:spChg>
        <pc:spChg chg="mod topLvl">
          <ac:chgData name="Pedro Manuel Moya Gómez-caraballo" userId="ff803fe5-d223-45c5-a2dd-ddc56ecc332a" providerId="ADAL" clId="{01696AF6-8FB2-4447-9196-2926CF79AC92}" dt="2024-11-21T12:08:53.591" v="57" actId="164"/>
          <ac:spMkLst>
            <pc:docMk/>
            <pc:sldMk cId="506015212" sldId="257"/>
            <ac:spMk id="15" creationId="{7E744964-1F97-7081-33B1-7CB99C42829B}"/>
          </ac:spMkLst>
        </pc:spChg>
        <pc:grpChg chg="add mod ord">
          <ac:chgData name="Pedro Manuel Moya Gómez-caraballo" userId="ff803fe5-d223-45c5-a2dd-ddc56ecc332a" providerId="ADAL" clId="{01696AF6-8FB2-4447-9196-2926CF79AC92}" dt="2024-11-21T12:27:16.861" v="385" actId="1076"/>
          <ac:grpSpMkLst>
            <pc:docMk/>
            <pc:sldMk cId="506015212" sldId="257"/>
            <ac:grpSpMk id="2" creationId="{A0BDD451-98E4-5D57-45C1-23BE87CAE9A8}"/>
          </ac:grpSpMkLst>
        </pc:grpChg>
        <pc:picChg chg="add mod">
          <ac:chgData name="Pedro Manuel Moya Gómez-caraballo" userId="ff803fe5-d223-45c5-a2dd-ddc56ecc332a" providerId="ADAL" clId="{01696AF6-8FB2-4447-9196-2926CF79AC92}" dt="2024-11-21T12:37:22.782" v="477"/>
          <ac:picMkLst>
            <pc:docMk/>
            <pc:sldMk cId="506015212" sldId="257"/>
            <ac:picMk id="35" creationId="{D0AD87AC-16BC-D060-6CB7-3AA99AE31C71}"/>
          </ac:picMkLst>
        </pc:picChg>
      </pc:sldChg>
      <pc:sldChg chg="addSp delSp modSp add mod">
        <pc:chgData name="Pedro Manuel Moya Gómez-caraballo" userId="ff803fe5-d223-45c5-a2dd-ddc56ecc332a" providerId="ADAL" clId="{01696AF6-8FB2-4447-9196-2926CF79AC92}" dt="2024-12-02T09:29:27.998" v="1279"/>
        <pc:sldMkLst>
          <pc:docMk/>
          <pc:sldMk cId="4064438001" sldId="258"/>
        </pc:sldMkLst>
        <pc:spChg chg="mod">
          <ac:chgData name="Pedro Manuel Moya Gómez-caraballo" userId="ff803fe5-d223-45c5-a2dd-ddc56ecc332a" providerId="ADAL" clId="{01696AF6-8FB2-4447-9196-2926CF79AC92}" dt="2024-11-21T12:27:35.968" v="388" actId="207"/>
          <ac:spMkLst>
            <pc:docMk/>
            <pc:sldMk cId="4064438001" sldId="258"/>
            <ac:spMk id="5" creationId="{E0DCB4D0-B3D4-10D8-8739-47D0C40C7913}"/>
          </ac:spMkLst>
        </pc:spChg>
        <pc:spChg chg="mod">
          <ac:chgData name="Pedro Manuel Moya Gómez-caraballo" userId="ff803fe5-d223-45c5-a2dd-ddc56ecc332a" providerId="ADAL" clId="{01696AF6-8FB2-4447-9196-2926CF79AC92}" dt="2024-11-21T12:27:35.968" v="388" actId="207"/>
          <ac:spMkLst>
            <pc:docMk/>
            <pc:sldMk cId="4064438001" sldId="258"/>
            <ac:spMk id="8" creationId="{0D7534E1-1C13-60C2-ED82-526A5F7BFA22}"/>
          </ac:spMkLst>
        </pc:spChg>
        <pc:spChg chg="mod">
          <ac:chgData name="Pedro Manuel Moya Gómez-caraballo" userId="ff803fe5-d223-45c5-a2dd-ddc56ecc332a" providerId="ADAL" clId="{01696AF6-8FB2-4447-9196-2926CF79AC92}" dt="2024-11-29T12:05:15.317" v="1178" actId="20577"/>
          <ac:spMkLst>
            <pc:docMk/>
            <pc:sldMk cId="4064438001" sldId="258"/>
            <ac:spMk id="11" creationId="{55FD5AE0-0D3D-1461-F8D5-19E5E656E863}"/>
          </ac:spMkLst>
        </pc:spChg>
        <pc:spChg chg="mod">
          <ac:chgData name="Pedro Manuel Moya Gómez-caraballo" userId="ff803fe5-d223-45c5-a2dd-ddc56ecc332a" providerId="ADAL" clId="{01696AF6-8FB2-4447-9196-2926CF79AC92}" dt="2024-11-21T12:27:35.968" v="388" actId="207"/>
          <ac:spMkLst>
            <pc:docMk/>
            <pc:sldMk cId="4064438001" sldId="258"/>
            <ac:spMk id="16" creationId="{7109FF29-3B45-0224-5391-89C1AFDF56EA}"/>
          </ac:spMkLst>
        </pc:spChg>
        <pc:spChg chg="mod">
          <ac:chgData name="Pedro Manuel Moya Gómez-caraballo" userId="ff803fe5-d223-45c5-a2dd-ddc56ecc332a" providerId="ADAL" clId="{01696AF6-8FB2-4447-9196-2926CF79AC92}" dt="2024-11-21T12:27:35.968" v="388" actId="207"/>
          <ac:spMkLst>
            <pc:docMk/>
            <pc:sldMk cId="4064438001" sldId="258"/>
            <ac:spMk id="17" creationId="{86270520-A8ED-150A-3192-5C3000CD46D4}"/>
          </ac:spMkLst>
        </pc:spChg>
        <pc:spChg chg="mod">
          <ac:chgData name="Pedro Manuel Moya Gómez-caraballo" userId="ff803fe5-d223-45c5-a2dd-ddc56ecc332a" providerId="ADAL" clId="{01696AF6-8FB2-4447-9196-2926CF79AC92}" dt="2024-11-21T12:27:35.968" v="388" actId="207"/>
          <ac:spMkLst>
            <pc:docMk/>
            <pc:sldMk cId="4064438001" sldId="258"/>
            <ac:spMk id="18" creationId="{8AEEC942-BF12-A22C-741A-1EAC54777B5B}"/>
          </ac:spMkLst>
        </pc:spChg>
        <pc:spChg chg="mod">
          <ac:chgData name="Pedro Manuel Moya Gómez-caraballo" userId="ff803fe5-d223-45c5-a2dd-ddc56ecc332a" providerId="ADAL" clId="{01696AF6-8FB2-4447-9196-2926CF79AC92}" dt="2024-11-21T12:27:35.968" v="388" actId="207"/>
          <ac:spMkLst>
            <pc:docMk/>
            <pc:sldMk cId="4064438001" sldId="258"/>
            <ac:spMk id="19" creationId="{8304DF4B-CB90-0547-F394-717F8C2171DA}"/>
          </ac:spMkLst>
        </pc:spChg>
        <pc:spChg chg="mod">
          <ac:chgData name="Pedro Manuel Moya Gómez-caraballo" userId="ff803fe5-d223-45c5-a2dd-ddc56ecc332a" providerId="ADAL" clId="{01696AF6-8FB2-4447-9196-2926CF79AC92}" dt="2024-11-21T12:27:35.968" v="388" actId="207"/>
          <ac:spMkLst>
            <pc:docMk/>
            <pc:sldMk cId="4064438001" sldId="258"/>
            <ac:spMk id="20" creationId="{53424D43-9915-52B3-F09C-86D5A1D965B9}"/>
          </ac:spMkLst>
        </pc:spChg>
        <pc:grpChg chg="add mod">
          <ac:chgData name="Pedro Manuel Moya Gómez-caraballo" userId="ff803fe5-d223-45c5-a2dd-ddc56ecc332a" providerId="ADAL" clId="{01696AF6-8FB2-4447-9196-2926CF79AC92}" dt="2024-11-21T12:27:35.968" v="388" actId="207"/>
          <ac:grpSpMkLst>
            <pc:docMk/>
            <pc:sldMk cId="4064438001" sldId="258"/>
            <ac:grpSpMk id="3" creationId="{284AD6ED-CA2C-ACAD-F9DC-2BC2F48AC062}"/>
          </ac:grpSpMkLst>
        </pc:grpChg>
        <pc:picChg chg="add mod">
          <ac:chgData name="Pedro Manuel Moya Gómez-caraballo" userId="ff803fe5-d223-45c5-a2dd-ddc56ecc332a" providerId="ADAL" clId="{01696AF6-8FB2-4447-9196-2926CF79AC92}" dt="2024-11-21T12:37:24.357" v="478"/>
          <ac:picMkLst>
            <pc:docMk/>
            <pc:sldMk cId="4064438001" sldId="258"/>
            <ac:picMk id="21" creationId="{F3012A86-3981-537D-2426-1FF1053D3293}"/>
          </ac:picMkLst>
        </pc:picChg>
      </pc:sldChg>
      <pc:sldChg chg="addSp delSp modSp add mod">
        <pc:chgData name="Pedro Manuel Moya Gómez-caraballo" userId="ff803fe5-d223-45c5-a2dd-ddc56ecc332a" providerId="ADAL" clId="{01696AF6-8FB2-4447-9196-2926CF79AC92}" dt="2024-12-02T09:29:33.027" v="1281"/>
        <pc:sldMkLst>
          <pc:docMk/>
          <pc:sldMk cId="1583739652" sldId="259"/>
        </pc:sldMkLst>
        <pc:spChg chg="mod topLvl">
          <ac:chgData name="Pedro Manuel Moya Gómez-caraballo" userId="ff803fe5-d223-45c5-a2dd-ddc56ecc332a" providerId="ADAL" clId="{01696AF6-8FB2-4447-9196-2926CF79AC92}" dt="2024-11-21T12:13:39.625" v="176" actId="1036"/>
          <ac:spMkLst>
            <pc:docMk/>
            <pc:sldMk cId="1583739652" sldId="259"/>
            <ac:spMk id="4" creationId="{1DDBD141-EE7D-EEF5-4B87-B2E5CD75646A}"/>
          </ac:spMkLst>
        </pc:spChg>
        <pc:spChg chg="mod topLvl">
          <ac:chgData name="Pedro Manuel Moya Gómez-caraballo" userId="ff803fe5-d223-45c5-a2dd-ddc56ecc332a" providerId="ADAL" clId="{01696AF6-8FB2-4447-9196-2926CF79AC92}" dt="2024-11-21T12:13:22.525" v="120" actId="1035"/>
          <ac:spMkLst>
            <pc:docMk/>
            <pc:sldMk cId="1583739652" sldId="259"/>
            <ac:spMk id="9" creationId="{537EF35C-7895-FB48-058A-5DA3E790EDAC}"/>
          </ac:spMkLst>
        </pc:spChg>
        <pc:spChg chg="mod topLvl">
          <ac:chgData name="Pedro Manuel Moya Gómez-caraballo" userId="ff803fe5-d223-45c5-a2dd-ddc56ecc332a" providerId="ADAL" clId="{01696AF6-8FB2-4447-9196-2926CF79AC92}" dt="2024-11-21T12:13:51.590" v="204" actId="1038"/>
          <ac:spMkLst>
            <pc:docMk/>
            <pc:sldMk cId="1583739652" sldId="259"/>
            <ac:spMk id="10" creationId="{4B03C184-F40C-2A9C-1920-D79FC0E09C6F}"/>
          </ac:spMkLst>
        </pc:spChg>
        <pc:spChg chg="mod">
          <ac:chgData name="Pedro Manuel Moya Gómez-caraballo" userId="ff803fe5-d223-45c5-a2dd-ddc56ecc332a" providerId="ADAL" clId="{01696AF6-8FB2-4447-9196-2926CF79AC92}" dt="2024-11-29T12:05:19.937" v="1185" actId="20577"/>
          <ac:spMkLst>
            <pc:docMk/>
            <pc:sldMk cId="1583739652" sldId="259"/>
            <ac:spMk id="11" creationId="{55FD5AE0-0D3D-1461-F8D5-19E5E656E863}"/>
          </ac:spMkLst>
        </pc:spChg>
        <pc:spChg chg="mod topLvl">
          <ac:chgData name="Pedro Manuel Moya Gómez-caraballo" userId="ff803fe5-d223-45c5-a2dd-ddc56ecc332a" providerId="ADAL" clId="{01696AF6-8FB2-4447-9196-2926CF79AC92}" dt="2024-11-21T12:13:46.429" v="201" actId="1037"/>
          <ac:spMkLst>
            <pc:docMk/>
            <pc:sldMk cId="1583739652" sldId="259"/>
            <ac:spMk id="12" creationId="{919A6423-E05D-06BB-CFDF-02B9CDF1FE42}"/>
          </ac:spMkLst>
        </pc:spChg>
        <pc:spChg chg="mod topLvl">
          <ac:chgData name="Pedro Manuel Moya Gómez-caraballo" userId="ff803fe5-d223-45c5-a2dd-ddc56ecc332a" providerId="ADAL" clId="{01696AF6-8FB2-4447-9196-2926CF79AC92}" dt="2024-11-21T12:13:11.679" v="88" actId="165"/>
          <ac:spMkLst>
            <pc:docMk/>
            <pc:sldMk cId="1583739652" sldId="259"/>
            <ac:spMk id="13" creationId="{A3CAFA57-1196-F801-3176-FB8880483D1E}"/>
          </ac:spMkLst>
        </pc:spChg>
        <pc:spChg chg="mod topLvl">
          <ac:chgData name="Pedro Manuel Moya Gómez-caraballo" userId="ff803fe5-d223-45c5-a2dd-ddc56ecc332a" providerId="ADAL" clId="{01696AF6-8FB2-4447-9196-2926CF79AC92}" dt="2024-11-21T12:13:28.799" v="142" actId="1037"/>
          <ac:spMkLst>
            <pc:docMk/>
            <pc:sldMk cId="1583739652" sldId="259"/>
            <ac:spMk id="14" creationId="{C096A009-357A-7A55-0ABD-F9610E2CF0FA}"/>
          </ac:spMkLst>
        </pc:spChg>
        <pc:spChg chg="mod topLvl">
          <ac:chgData name="Pedro Manuel Moya Gómez-caraballo" userId="ff803fe5-d223-45c5-a2dd-ddc56ecc332a" providerId="ADAL" clId="{01696AF6-8FB2-4447-9196-2926CF79AC92}" dt="2024-11-21T12:13:17.501" v="101" actId="1037"/>
          <ac:spMkLst>
            <pc:docMk/>
            <pc:sldMk cId="1583739652" sldId="259"/>
            <ac:spMk id="15" creationId="{7E744964-1F97-7081-33B1-7CB99C42829B}"/>
          </ac:spMkLst>
        </pc:spChg>
        <pc:picChg chg="add mod">
          <ac:chgData name="Pedro Manuel Moya Gómez-caraballo" userId="ff803fe5-d223-45c5-a2dd-ddc56ecc332a" providerId="ADAL" clId="{01696AF6-8FB2-4447-9196-2926CF79AC92}" dt="2024-11-21T12:37:25.805" v="479"/>
          <ac:picMkLst>
            <pc:docMk/>
            <pc:sldMk cId="1583739652" sldId="259"/>
            <ac:picMk id="3" creationId="{2139725B-122C-D081-A4F4-83832CD310C2}"/>
          </ac:picMkLst>
        </pc:picChg>
      </pc:sldChg>
      <pc:sldChg chg="addSp delSp modSp add mod ord">
        <pc:chgData name="Pedro Manuel Moya Gómez-caraballo" userId="ff803fe5-d223-45c5-a2dd-ddc56ecc332a" providerId="ADAL" clId="{01696AF6-8FB2-4447-9196-2926CF79AC92}" dt="2024-12-02T09:29:38.415" v="1283"/>
        <pc:sldMkLst>
          <pc:docMk/>
          <pc:sldMk cId="1692726341" sldId="260"/>
        </pc:sldMkLst>
        <pc:spChg chg="mod topLvl">
          <ac:chgData name="Pedro Manuel Moya Gómez-caraballo" userId="ff803fe5-d223-45c5-a2dd-ddc56ecc332a" providerId="ADAL" clId="{01696AF6-8FB2-4447-9196-2926CF79AC92}" dt="2024-11-21T12:39:56.104" v="577" actId="1038"/>
          <ac:spMkLst>
            <pc:docMk/>
            <pc:sldMk cId="1692726341" sldId="260"/>
            <ac:spMk id="5" creationId="{B2654EEE-8362-8D76-196E-8CD19052157F}"/>
          </ac:spMkLst>
        </pc:spChg>
        <pc:spChg chg="mod">
          <ac:chgData name="Pedro Manuel Moya Gómez-caraballo" userId="ff803fe5-d223-45c5-a2dd-ddc56ecc332a" providerId="ADAL" clId="{01696AF6-8FB2-4447-9196-2926CF79AC92}" dt="2024-11-29T12:05:26.304" v="1195" actId="20577"/>
          <ac:spMkLst>
            <pc:docMk/>
            <pc:sldMk cId="1692726341" sldId="260"/>
            <ac:spMk id="11" creationId="{55FD5AE0-0D3D-1461-F8D5-19E5E656E863}"/>
          </ac:spMkLst>
        </pc:spChg>
        <pc:spChg chg="mod topLvl">
          <ac:chgData name="Pedro Manuel Moya Gómez-caraballo" userId="ff803fe5-d223-45c5-a2dd-ddc56ecc332a" providerId="ADAL" clId="{01696AF6-8FB2-4447-9196-2926CF79AC92}" dt="2024-11-21T12:39:56.104" v="577" actId="1038"/>
          <ac:spMkLst>
            <pc:docMk/>
            <pc:sldMk cId="1692726341" sldId="260"/>
            <ac:spMk id="16" creationId="{C786302D-B158-6A8E-9545-EA60A9C35452}"/>
          </ac:spMkLst>
        </pc:spChg>
        <pc:spChg chg="mod topLvl">
          <ac:chgData name="Pedro Manuel Moya Gómez-caraballo" userId="ff803fe5-d223-45c5-a2dd-ddc56ecc332a" providerId="ADAL" clId="{01696AF6-8FB2-4447-9196-2926CF79AC92}" dt="2024-11-21T12:39:56.104" v="577" actId="1038"/>
          <ac:spMkLst>
            <pc:docMk/>
            <pc:sldMk cId="1692726341" sldId="260"/>
            <ac:spMk id="17" creationId="{AAF96476-961B-AE61-3C4D-38F800AFDF0C}"/>
          </ac:spMkLst>
        </pc:spChg>
        <pc:spChg chg="mod topLvl">
          <ac:chgData name="Pedro Manuel Moya Gómez-caraballo" userId="ff803fe5-d223-45c5-a2dd-ddc56ecc332a" providerId="ADAL" clId="{01696AF6-8FB2-4447-9196-2926CF79AC92}" dt="2024-11-21T12:39:56.104" v="577" actId="1038"/>
          <ac:spMkLst>
            <pc:docMk/>
            <pc:sldMk cId="1692726341" sldId="260"/>
            <ac:spMk id="18" creationId="{5A9A779A-AE05-F14D-FEC9-D7EC40383674}"/>
          </ac:spMkLst>
        </pc:spChg>
        <pc:spChg chg="mod topLvl">
          <ac:chgData name="Pedro Manuel Moya Gómez-caraballo" userId="ff803fe5-d223-45c5-a2dd-ddc56ecc332a" providerId="ADAL" clId="{01696AF6-8FB2-4447-9196-2926CF79AC92}" dt="2024-11-21T12:39:56.104" v="577" actId="1038"/>
          <ac:spMkLst>
            <pc:docMk/>
            <pc:sldMk cId="1692726341" sldId="260"/>
            <ac:spMk id="19" creationId="{A22BFF81-281B-0C53-7402-BFD4F83E26D8}"/>
          </ac:spMkLst>
        </pc:spChg>
        <pc:spChg chg="mod topLvl">
          <ac:chgData name="Pedro Manuel Moya Gómez-caraballo" userId="ff803fe5-d223-45c5-a2dd-ddc56ecc332a" providerId="ADAL" clId="{01696AF6-8FB2-4447-9196-2926CF79AC92}" dt="2024-11-21T12:39:56.104" v="577" actId="1038"/>
          <ac:spMkLst>
            <pc:docMk/>
            <pc:sldMk cId="1692726341" sldId="260"/>
            <ac:spMk id="20" creationId="{549772C9-C560-B294-6E32-62AB5EC8A48A}"/>
          </ac:spMkLst>
        </pc:spChg>
        <pc:spChg chg="mod topLvl">
          <ac:chgData name="Pedro Manuel Moya Gómez-caraballo" userId="ff803fe5-d223-45c5-a2dd-ddc56ecc332a" providerId="ADAL" clId="{01696AF6-8FB2-4447-9196-2926CF79AC92}" dt="2024-11-21T12:39:56.104" v="577" actId="1038"/>
          <ac:spMkLst>
            <pc:docMk/>
            <pc:sldMk cId="1692726341" sldId="260"/>
            <ac:spMk id="21" creationId="{CE1302DE-15F4-7AC4-3CF3-50E18F3D4686}"/>
          </ac:spMkLst>
        </pc:spChg>
        <pc:picChg chg="add mod">
          <ac:chgData name="Pedro Manuel Moya Gómez-caraballo" userId="ff803fe5-d223-45c5-a2dd-ddc56ecc332a" providerId="ADAL" clId="{01696AF6-8FB2-4447-9196-2926CF79AC92}" dt="2024-11-21T12:37:27.236" v="480"/>
          <ac:picMkLst>
            <pc:docMk/>
            <pc:sldMk cId="1692726341" sldId="260"/>
            <ac:picMk id="22" creationId="{0CC2EB5A-C771-96B6-C5F3-8C9727FE0F9C}"/>
          </ac:picMkLst>
        </pc:picChg>
      </pc:sldChg>
      <pc:sldChg chg="addSp delSp modSp add mod">
        <pc:chgData name="Pedro Manuel Moya Gómez-caraballo" userId="ff803fe5-d223-45c5-a2dd-ddc56ecc332a" providerId="ADAL" clId="{01696AF6-8FB2-4447-9196-2926CF79AC92}" dt="2024-12-02T09:29:48.095" v="1285"/>
        <pc:sldMkLst>
          <pc:docMk/>
          <pc:sldMk cId="3098112038" sldId="261"/>
        </pc:sldMkLst>
        <pc:spChg chg="mod">
          <ac:chgData name="Pedro Manuel Moya Gómez-caraballo" userId="ff803fe5-d223-45c5-a2dd-ddc56ecc332a" providerId="ADAL" clId="{01696AF6-8FB2-4447-9196-2926CF79AC92}" dt="2024-11-21T12:40:24.118" v="581" actId="207"/>
          <ac:spMkLst>
            <pc:docMk/>
            <pc:sldMk cId="3098112038" sldId="261"/>
            <ac:spMk id="5" creationId="{B2654EEE-8362-8D76-196E-8CD19052157F}"/>
          </ac:spMkLst>
        </pc:spChg>
        <pc:spChg chg="mod">
          <ac:chgData name="Pedro Manuel Moya Gómez-caraballo" userId="ff803fe5-d223-45c5-a2dd-ddc56ecc332a" providerId="ADAL" clId="{01696AF6-8FB2-4447-9196-2926CF79AC92}" dt="2024-11-29T12:05:33.682" v="1202" actId="20577"/>
          <ac:spMkLst>
            <pc:docMk/>
            <pc:sldMk cId="3098112038" sldId="261"/>
            <ac:spMk id="11" creationId="{55FD5AE0-0D3D-1461-F8D5-19E5E656E863}"/>
          </ac:spMkLst>
        </pc:spChg>
        <pc:spChg chg="mod">
          <ac:chgData name="Pedro Manuel Moya Gómez-caraballo" userId="ff803fe5-d223-45c5-a2dd-ddc56ecc332a" providerId="ADAL" clId="{01696AF6-8FB2-4447-9196-2926CF79AC92}" dt="2024-11-21T12:40:24.118" v="581" actId="207"/>
          <ac:spMkLst>
            <pc:docMk/>
            <pc:sldMk cId="3098112038" sldId="261"/>
            <ac:spMk id="16" creationId="{C786302D-B158-6A8E-9545-EA60A9C35452}"/>
          </ac:spMkLst>
        </pc:spChg>
        <pc:spChg chg="mod">
          <ac:chgData name="Pedro Manuel Moya Gómez-caraballo" userId="ff803fe5-d223-45c5-a2dd-ddc56ecc332a" providerId="ADAL" clId="{01696AF6-8FB2-4447-9196-2926CF79AC92}" dt="2024-11-21T12:40:24.118" v="581" actId="207"/>
          <ac:spMkLst>
            <pc:docMk/>
            <pc:sldMk cId="3098112038" sldId="261"/>
            <ac:spMk id="17" creationId="{AAF96476-961B-AE61-3C4D-38F800AFDF0C}"/>
          </ac:spMkLst>
        </pc:spChg>
        <pc:spChg chg="mod">
          <ac:chgData name="Pedro Manuel Moya Gómez-caraballo" userId="ff803fe5-d223-45c5-a2dd-ddc56ecc332a" providerId="ADAL" clId="{01696AF6-8FB2-4447-9196-2926CF79AC92}" dt="2024-11-21T12:40:24.118" v="581" actId="207"/>
          <ac:spMkLst>
            <pc:docMk/>
            <pc:sldMk cId="3098112038" sldId="261"/>
            <ac:spMk id="18" creationId="{5A9A779A-AE05-F14D-FEC9-D7EC40383674}"/>
          </ac:spMkLst>
        </pc:spChg>
        <pc:spChg chg="mod">
          <ac:chgData name="Pedro Manuel Moya Gómez-caraballo" userId="ff803fe5-d223-45c5-a2dd-ddc56ecc332a" providerId="ADAL" clId="{01696AF6-8FB2-4447-9196-2926CF79AC92}" dt="2024-11-21T12:40:24.118" v="581" actId="207"/>
          <ac:spMkLst>
            <pc:docMk/>
            <pc:sldMk cId="3098112038" sldId="261"/>
            <ac:spMk id="19" creationId="{A22BFF81-281B-0C53-7402-BFD4F83E26D8}"/>
          </ac:spMkLst>
        </pc:spChg>
        <pc:spChg chg="mod">
          <ac:chgData name="Pedro Manuel Moya Gómez-caraballo" userId="ff803fe5-d223-45c5-a2dd-ddc56ecc332a" providerId="ADAL" clId="{01696AF6-8FB2-4447-9196-2926CF79AC92}" dt="2024-11-21T12:40:24.118" v="581" actId="207"/>
          <ac:spMkLst>
            <pc:docMk/>
            <pc:sldMk cId="3098112038" sldId="261"/>
            <ac:spMk id="20" creationId="{549772C9-C560-B294-6E32-62AB5EC8A48A}"/>
          </ac:spMkLst>
        </pc:spChg>
        <pc:spChg chg="mod">
          <ac:chgData name="Pedro Manuel Moya Gómez-caraballo" userId="ff803fe5-d223-45c5-a2dd-ddc56ecc332a" providerId="ADAL" clId="{01696AF6-8FB2-4447-9196-2926CF79AC92}" dt="2024-11-21T12:40:24.118" v="581" actId="207"/>
          <ac:spMkLst>
            <pc:docMk/>
            <pc:sldMk cId="3098112038" sldId="261"/>
            <ac:spMk id="21" creationId="{CE1302DE-15F4-7AC4-3CF3-50E18F3D4686}"/>
          </ac:spMkLst>
        </pc:spChg>
      </pc:sldChg>
      <pc:sldChg chg="addSp delSp modSp add mod">
        <pc:chgData name="Pedro Manuel Moya Gómez-caraballo" userId="ff803fe5-d223-45c5-a2dd-ddc56ecc332a" providerId="ADAL" clId="{01696AF6-8FB2-4447-9196-2926CF79AC92}" dt="2024-12-02T09:29:52.931" v="1287"/>
        <pc:sldMkLst>
          <pc:docMk/>
          <pc:sldMk cId="4016022350" sldId="262"/>
        </pc:sldMkLst>
        <pc:spChg chg="mod">
          <ac:chgData name="Pedro Manuel Moya Gómez-caraballo" userId="ff803fe5-d223-45c5-a2dd-ddc56ecc332a" providerId="ADAL" clId="{01696AF6-8FB2-4447-9196-2926CF79AC92}" dt="2024-12-02T09:29:52.931" v="1287"/>
          <ac:spMkLst>
            <pc:docMk/>
            <pc:sldMk cId="4016022350" sldId="262"/>
            <ac:spMk id="10" creationId="{75746DBA-A737-F02B-BE0B-2BC8F4D9FDA3}"/>
          </ac:spMkLst>
        </pc:spChg>
        <pc:spChg chg="mod">
          <ac:chgData name="Pedro Manuel Moya Gómez-caraballo" userId="ff803fe5-d223-45c5-a2dd-ddc56ecc332a" providerId="ADAL" clId="{01696AF6-8FB2-4447-9196-2926CF79AC92}" dt="2024-11-29T12:05:38.379" v="1209" actId="20577"/>
          <ac:spMkLst>
            <pc:docMk/>
            <pc:sldMk cId="4016022350" sldId="262"/>
            <ac:spMk id="11" creationId="{55FD5AE0-0D3D-1461-F8D5-19E5E656E863}"/>
          </ac:spMkLst>
        </pc:spChg>
        <pc:spChg chg="mod">
          <ac:chgData name="Pedro Manuel Moya Gómez-caraballo" userId="ff803fe5-d223-45c5-a2dd-ddc56ecc332a" providerId="ADAL" clId="{01696AF6-8FB2-4447-9196-2926CF79AC92}" dt="2024-11-21T12:40:43.385" v="602" actId="1035"/>
          <ac:spMkLst>
            <pc:docMk/>
            <pc:sldMk cId="4016022350" sldId="262"/>
            <ac:spMk id="16" creationId="{C786302D-B158-6A8E-9545-EA60A9C35452}"/>
          </ac:spMkLst>
        </pc:spChg>
        <pc:spChg chg="mod">
          <ac:chgData name="Pedro Manuel Moya Gómez-caraballo" userId="ff803fe5-d223-45c5-a2dd-ddc56ecc332a" providerId="ADAL" clId="{01696AF6-8FB2-4447-9196-2926CF79AC92}" dt="2024-11-21T12:40:36.843" v="589" actId="1038"/>
          <ac:spMkLst>
            <pc:docMk/>
            <pc:sldMk cId="4016022350" sldId="262"/>
            <ac:spMk id="17" creationId="{AAF96476-961B-AE61-3C4D-38F800AFDF0C}"/>
          </ac:spMkLst>
        </pc:spChg>
        <pc:spChg chg="mod">
          <ac:chgData name="Pedro Manuel Moya Gómez-caraballo" userId="ff803fe5-d223-45c5-a2dd-ddc56ecc332a" providerId="ADAL" clId="{01696AF6-8FB2-4447-9196-2926CF79AC92}" dt="2024-11-21T12:40:48.119" v="612" actId="1036"/>
          <ac:spMkLst>
            <pc:docMk/>
            <pc:sldMk cId="4016022350" sldId="262"/>
            <ac:spMk id="18" creationId="{5A9A779A-AE05-F14D-FEC9-D7EC40383674}"/>
          </ac:spMkLst>
        </pc:spChg>
        <pc:spChg chg="mod">
          <ac:chgData name="Pedro Manuel Moya Gómez-caraballo" userId="ff803fe5-d223-45c5-a2dd-ddc56ecc332a" providerId="ADAL" clId="{01696AF6-8FB2-4447-9196-2926CF79AC92}" dt="2024-11-21T12:40:45.651" v="608" actId="1037"/>
          <ac:spMkLst>
            <pc:docMk/>
            <pc:sldMk cId="4016022350" sldId="262"/>
            <ac:spMk id="19" creationId="{A22BFF81-281B-0C53-7402-BFD4F83E26D8}"/>
          </ac:spMkLst>
        </pc:spChg>
        <pc:spChg chg="mod">
          <ac:chgData name="Pedro Manuel Moya Gómez-caraballo" userId="ff803fe5-d223-45c5-a2dd-ddc56ecc332a" providerId="ADAL" clId="{01696AF6-8FB2-4447-9196-2926CF79AC92}" dt="2024-11-21T12:40:40.435" v="597" actId="1035"/>
          <ac:spMkLst>
            <pc:docMk/>
            <pc:sldMk cId="4016022350" sldId="262"/>
            <ac:spMk id="21" creationId="{CE1302DE-15F4-7AC4-3CF3-50E18F3D4686}"/>
          </ac:spMkLst>
        </pc:spChg>
      </pc:sldChg>
      <pc:sldChg chg="addSp delSp modSp add mod ord">
        <pc:chgData name="Pedro Manuel Moya Gómez-caraballo" userId="ff803fe5-d223-45c5-a2dd-ddc56ecc332a" providerId="ADAL" clId="{01696AF6-8FB2-4447-9196-2926CF79AC92}" dt="2024-12-02T09:29:58.974" v="1289"/>
        <pc:sldMkLst>
          <pc:docMk/>
          <pc:sldMk cId="3487187852" sldId="263"/>
        </pc:sldMkLst>
        <pc:spChg chg="mod topLvl">
          <ac:chgData name="Pedro Manuel Moya Gómez-caraballo" userId="ff803fe5-d223-45c5-a2dd-ddc56ecc332a" providerId="ADAL" clId="{01696AF6-8FB2-4447-9196-2926CF79AC92}" dt="2024-11-21T12:45:12.041" v="746" actId="1037"/>
          <ac:spMkLst>
            <pc:docMk/>
            <pc:sldMk cId="3487187852" sldId="263"/>
            <ac:spMk id="4" creationId="{1DDBD141-EE7D-EEF5-4B87-B2E5CD75646A}"/>
          </ac:spMkLst>
        </pc:spChg>
        <pc:spChg chg="mod">
          <ac:chgData name="Pedro Manuel Moya Gómez-caraballo" userId="ff803fe5-d223-45c5-a2dd-ddc56ecc332a" providerId="ADAL" clId="{01696AF6-8FB2-4447-9196-2926CF79AC92}" dt="2024-12-02T09:29:58.974" v="1289"/>
          <ac:spMkLst>
            <pc:docMk/>
            <pc:sldMk cId="3487187852" sldId="263"/>
            <ac:spMk id="8" creationId="{C0726A16-05F5-B025-35BD-B212C3D99633}"/>
          </ac:spMkLst>
        </pc:spChg>
        <pc:spChg chg="mod topLvl">
          <ac:chgData name="Pedro Manuel Moya Gómez-caraballo" userId="ff803fe5-d223-45c5-a2dd-ddc56ecc332a" providerId="ADAL" clId="{01696AF6-8FB2-4447-9196-2926CF79AC92}" dt="2024-11-21T12:45:17.281" v="749" actId="1037"/>
          <ac:spMkLst>
            <pc:docMk/>
            <pc:sldMk cId="3487187852" sldId="263"/>
            <ac:spMk id="9" creationId="{537EF35C-7895-FB48-058A-5DA3E790EDAC}"/>
          </ac:spMkLst>
        </pc:spChg>
        <pc:spChg chg="mod topLvl">
          <ac:chgData name="Pedro Manuel Moya Gómez-caraballo" userId="ff803fe5-d223-45c5-a2dd-ddc56ecc332a" providerId="ADAL" clId="{01696AF6-8FB2-4447-9196-2926CF79AC92}" dt="2024-11-21T12:45:01.533" v="738" actId="1037"/>
          <ac:spMkLst>
            <pc:docMk/>
            <pc:sldMk cId="3487187852" sldId="263"/>
            <ac:spMk id="10" creationId="{4B03C184-F40C-2A9C-1920-D79FC0E09C6F}"/>
          </ac:spMkLst>
        </pc:spChg>
        <pc:spChg chg="mod topLvl">
          <ac:chgData name="Pedro Manuel Moya Gómez-caraballo" userId="ff803fe5-d223-45c5-a2dd-ddc56ecc332a" providerId="ADAL" clId="{01696AF6-8FB2-4447-9196-2926CF79AC92}" dt="2024-11-21T12:44:45.324" v="735" actId="1035"/>
          <ac:spMkLst>
            <pc:docMk/>
            <pc:sldMk cId="3487187852" sldId="263"/>
            <ac:spMk id="12" creationId="{919A6423-E05D-06BB-CFDF-02B9CDF1FE42}"/>
          </ac:spMkLst>
        </pc:spChg>
        <pc:spChg chg="mod topLvl">
          <ac:chgData name="Pedro Manuel Moya Gómez-caraballo" userId="ff803fe5-d223-45c5-a2dd-ddc56ecc332a" providerId="ADAL" clId="{01696AF6-8FB2-4447-9196-2926CF79AC92}" dt="2024-11-21T12:45:18.043" v="750" actId="1037"/>
          <ac:spMkLst>
            <pc:docMk/>
            <pc:sldMk cId="3487187852" sldId="263"/>
            <ac:spMk id="13" creationId="{A3CAFA57-1196-F801-3176-FB8880483D1E}"/>
          </ac:spMkLst>
        </pc:spChg>
        <pc:spChg chg="mod topLvl">
          <ac:chgData name="Pedro Manuel Moya Gómez-caraballo" userId="ff803fe5-d223-45c5-a2dd-ddc56ecc332a" providerId="ADAL" clId="{01696AF6-8FB2-4447-9196-2926CF79AC92}" dt="2024-11-21T12:44:45.324" v="735" actId="1035"/>
          <ac:spMkLst>
            <pc:docMk/>
            <pc:sldMk cId="3487187852" sldId="263"/>
            <ac:spMk id="14" creationId="{C096A009-357A-7A55-0ABD-F9610E2CF0FA}"/>
          </ac:spMkLst>
        </pc:spChg>
        <pc:spChg chg="mod topLvl">
          <ac:chgData name="Pedro Manuel Moya Gómez-caraballo" userId="ff803fe5-d223-45c5-a2dd-ddc56ecc332a" providerId="ADAL" clId="{01696AF6-8FB2-4447-9196-2926CF79AC92}" dt="2024-11-21T12:45:04.255" v="743" actId="1036"/>
          <ac:spMkLst>
            <pc:docMk/>
            <pc:sldMk cId="3487187852" sldId="263"/>
            <ac:spMk id="15" creationId="{7E744964-1F97-7081-33B1-7CB99C42829B}"/>
          </ac:spMkLst>
        </pc:spChg>
        <pc:spChg chg="mod">
          <ac:chgData name="Pedro Manuel Moya Gómez-caraballo" userId="ff803fe5-d223-45c5-a2dd-ddc56ecc332a" providerId="ADAL" clId="{01696AF6-8FB2-4447-9196-2926CF79AC92}" dt="2024-11-29T12:06:05.297" v="1216" actId="20577"/>
          <ac:spMkLst>
            <pc:docMk/>
            <pc:sldMk cId="3487187852" sldId="263"/>
            <ac:spMk id="18" creationId="{FC3AC0AB-C19D-96B7-1EE4-E55674EAE70C}"/>
          </ac:spMkLst>
        </pc:spChg>
      </pc:sldChg>
      <pc:sldChg chg="addSp delSp modSp add mod">
        <pc:chgData name="Pedro Manuel Moya Gómez-caraballo" userId="ff803fe5-d223-45c5-a2dd-ddc56ecc332a" providerId="ADAL" clId="{01696AF6-8FB2-4447-9196-2926CF79AC92}" dt="2024-12-02T09:30:05.755" v="1291"/>
        <pc:sldMkLst>
          <pc:docMk/>
          <pc:sldMk cId="3237441348" sldId="264"/>
        </pc:sldMkLst>
        <pc:spChg chg="mod">
          <ac:chgData name="Pedro Manuel Moya Gómez-caraballo" userId="ff803fe5-d223-45c5-a2dd-ddc56ecc332a" providerId="ADAL" clId="{01696AF6-8FB2-4447-9196-2926CF79AC92}" dt="2024-11-21T12:45:52.331" v="754" actId="207"/>
          <ac:spMkLst>
            <pc:docMk/>
            <pc:sldMk cId="3237441348" sldId="264"/>
            <ac:spMk id="4" creationId="{1DDBD141-EE7D-EEF5-4B87-B2E5CD75646A}"/>
          </ac:spMkLst>
        </pc:spChg>
        <pc:spChg chg="mod">
          <ac:chgData name="Pedro Manuel Moya Gómez-caraballo" userId="ff803fe5-d223-45c5-a2dd-ddc56ecc332a" providerId="ADAL" clId="{01696AF6-8FB2-4447-9196-2926CF79AC92}" dt="2024-12-02T09:30:05.755" v="1291"/>
          <ac:spMkLst>
            <pc:docMk/>
            <pc:sldMk cId="3237441348" sldId="264"/>
            <ac:spMk id="8" creationId="{C7AEE235-D34A-9947-132F-97213F398D80}"/>
          </ac:spMkLst>
        </pc:spChg>
        <pc:spChg chg="mod">
          <ac:chgData name="Pedro Manuel Moya Gómez-caraballo" userId="ff803fe5-d223-45c5-a2dd-ddc56ecc332a" providerId="ADAL" clId="{01696AF6-8FB2-4447-9196-2926CF79AC92}" dt="2024-11-21T12:45:52.331" v="754" actId="207"/>
          <ac:spMkLst>
            <pc:docMk/>
            <pc:sldMk cId="3237441348" sldId="264"/>
            <ac:spMk id="9" creationId="{537EF35C-7895-FB48-058A-5DA3E790EDAC}"/>
          </ac:spMkLst>
        </pc:spChg>
        <pc:spChg chg="mod">
          <ac:chgData name="Pedro Manuel Moya Gómez-caraballo" userId="ff803fe5-d223-45c5-a2dd-ddc56ecc332a" providerId="ADAL" clId="{01696AF6-8FB2-4447-9196-2926CF79AC92}" dt="2024-11-21T12:45:52.331" v="754" actId="207"/>
          <ac:spMkLst>
            <pc:docMk/>
            <pc:sldMk cId="3237441348" sldId="264"/>
            <ac:spMk id="10" creationId="{4B03C184-F40C-2A9C-1920-D79FC0E09C6F}"/>
          </ac:spMkLst>
        </pc:spChg>
        <pc:spChg chg="mod">
          <ac:chgData name="Pedro Manuel Moya Gómez-caraballo" userId="ff803fe5-d223-45c5-a2dd-ddc56ecc332a" providerId="ADAL" clId="{01696AF6-8FB2-4447-9196-2926CF79AC92}" dt="2024-11-21T12:45:52.331" v="754" actId="207"/>
          <ac:spMkLst>
            <pc:docMk/>
            <pc:sldMk cId="3237441348" sldId="264"/>
            <ac:spMk id="12" creationId="{919A6423-E05D-06BB-CFDF-02B9CDF1FE42}"/>
          </ac:spMkLst>
        </pc:spChg>
        <pc:spChg chg="mod">
          <ac:chgData name="Pedro Manuel Moya Gómez-caraballo" userId="ff803fe5-d223-45c5-a2dd-ddc56ecc332a" providerId="ADAL" clId="{01696AF6-8FB2-4447-9196-2926CF79AC92}" dt="2024-11-21T12:45:52.331" v="754" actId="207"/>
          <ac:spMkLst>
            <pc:docMk/>
            <pc:sldMk cId="3237441348" sldId="264"/>
            <ac:spMk id="13" creationId="{A3CAFA57-1196-F801-3176-FB8880483D1E}"/>
          </ac:spMkLst>
        </pc:spChg>
        <pc:spChg chg="mod">
          <ac:chgData name="Pedro Manuel Moya Gómez-caraballo" userId="ff803fe5-d223-45c5-a2dd-ddc56ecc332a" providerId="ADAL" clId="{01696AF6-8FB2-4447-9196-2926CF79AC92}" dt="2024-11-21T12:45:52.331" v="754" actId="207"/>
          <ac:spMkLst>
            <pc:docMk/>
            <pc:sldMk cId="3237441348" sldId="264"/>
            <ac:spMk id="14" creationId="{C096A009-357A-7A55-0ABD-F9610E2CF0FA}"/>
          </ac:spMkLst>
        </pc:spChg>
        <pc:spChg chg="mod">
          <ac:chgData name="Pedro Manuel Moya Gómez-caraballo" userId="ff803fe5-d223-45c5-a2dd-ddc56ecc332a" providerId="ADAL" clId="{01696AF6-8FB2-4447-9196-2926CF79AC92}" dt="2024-11-21T12:45:52.331" v="754" actId="207"/>
          <ac:spMkLst>
            <pc:docMk/>
            <pc:sldMk cId="3237441348" sldId="264"/>
            <ac:spMk id="15" creationId="{7E744964-1F97-7081-33B1-7CB99C42829B}"/>
          </ac:spMkLst>
        </pc:spChg>
        <pc:spChg chg="mod">
          <ac:chgData name="Pedro Manuel Moya Gómez-caraballo" userId="ff803fe5-d223-45c5-a2dd-ddc56ecc332a" providerId="ADAL" clId="{01696AF6-8FB2-4447-9196-2926CF79AC92}" dt="2024-11-29T12:06:13.117" v="1223" actId="20577"/>
          <ac:spMkLst>
            <pc:docMk/>
            <pc:sldMk cId="3237441348" sldId="264"/>
            <ac:spMk id="18" creationId="{FC3AC0AB-C19D-96B7-1EE4-E55674EAE70C}"/>
          </ac:spMkLst>
        </pc:spChg>
      </pc:sldChg>
      <pc:sldChg chg="addSp delSp modSp add mod">
        <pc:chgData name="Pedro Manuel Moya Gómez-caraballo" userId="ff803fe5-d223-45c5-a2dd-ddc56ecc332a" providerId="ADAL" clId="{01696AF6-8FB2-4447-9196-2926CF79AC92}" dt="2024-12-02T09:30:10.372" v="1293"/>
        <pc:sldMkLst>
          <pc:docMk/>
          <pc:sldMk cId="1169057444" sldId="265"/>
        </pc:sldMkLst>
        <pc:spChg chg="mod">
          <ac:chgData name="Pedro Manuel Moya Gómez-caraballo" userId="ff803fe5-d223-45c5-a2dd-ddc56ecc332a" providerId="ADAL" clId="{01696AF6-8FB2-4447-9196-2926CF79AC92}" dt="2024-11-21T12:46:08.833" v="773" actId="1037"/>
          <ac:spMkLst>
            <pc:docMk/>
            <pc:sldMk cId="1169057444" sldId="265"/>
            <ac:spMk id="4" creationId="{1DDBD141-EE7D-EEF5-4B87-B2E5CD75646A}"/>
          </ac:spMkLst>
        </pc:spChg>
        <pc:spChg chg="mod">
          <ac:chgData name="Pedro Manuel Moya Gómez-caraballo" userId="ff803fe5-d223-45c5-a2dd-ddc56ecc332a" providerId="ADAL" clId="{01696AF6-8FB2-4447-9196-2926CF79AC92}" dt="2024-12-02T09:30:10.372" v="1293"/>
          <ac:spMkLst>
            <pc:docMk/>
            <pc:sldMk cId="1169057444" sldId="265"/>
            <ac:spMk id="8" creationId="{3A83151D-F28C-1481-2337-2FC7211A8E76}"/>
          </ac:spMkLst>
        </pc:spChg>
        <pc:spChg chg="mod">
          <ac:chgData name="Pedro Manuel Moya Gómez-caraballo" userId="ff803fe5-d223-45c5-a2dd-ddc56ecc332a" providerId="ADAL" clId="{01696AF6-8FB2-4447-9196-2926CF79AC92}" dt="2024-11-21T12:46:18.053" v="792" actId="1035"/>
          <ac:spMkLst>
            <pc:docMk/>
            <pc:sldMk cId="1169057444" sldId="265"/>
            <ac:spMk id="9" creationId="{537EF35C-7895-FB48-058A-5DA3E790EDAC}"/>
          </ac:spMkLst>
        </pc:spChg>
        <pc:spChg chg="mod">
          <ac:chgData name="Pedro Manuel Moya Gómez-caraballo" userId="ff803fe5-d223-45c5-a2dd-ddc56ecc332a" providerId="ADAL" clId="{01696AF6-8FB2-4447-9196-2926CF79AC92}" dt="2024-11-21T12:46:06.674" v="772" actId="1037"/>
          <ac:spMkLst>
            <pc:docMk/>
            <pc:sldMk cId="1169057444" sldId="265"/>
            <ac:spMk id="10" creationId="{4B03C184-F40C-2A9C-1920-D79FC0E09C6F}"/>
          </ac:spMkLst>
        </pc:spChg>
        <pc:spChg chg="mod">
          <ac:chgData name="Pedro Manuel Moya Gómez-caraballo" userId="ff803fe5-d223-45c5-a2dd-ddc56ecc332a" providerId="ADAL" clId="{01696AF6-8FB2-4447-9196-2926CF79AC92}" dt="2024-11-21T12:46:14.579" v="783" actId="1035"/>
          <ac:spMkLst>
            <pc:docMk/>
            <pc:sldMk cId="1169057444" sldId="265"/>
            <ac:spMk id="13" creationId="{A3CAFA57-1196-F801-3176-FB8880483D1E}"/>
          </ac:spMkLst>
        </pc:spChg>
        <pc:spChg chg="mod">
          <ac:chgData name="Pedro Manuel Moya Gómez-caraballo" userId="ff803fe5-d223-45c5-a2dd-ddc56ecc332a" providerId="ADAL" clId="{01696AF6-8FB2-4447-9196-2926CF79AC92}" dt="2024-11-21T12:46:02.287" v="762" actId="1038"/>
          <ac:spMkLst>
            <pc:docMk/>
            <pc:sldMk cId="1169057444" sldId="265"/>
            <ac:spMk id="14" creationId="{C096A009-357A-7A55-0ABD-F9610E2CF0FA}"/>
          </ac:spMkLst>
        </pc:spChg>
        <pc:spChg chg="mod">
          <ac:chgData name="Pedro Manuel Moya Gómez-caraballo" userId="ff803fe5-d223-45c5-a2dd-ddc56ecc332a" providerId="ADAL" clId="{01696AF6-8FB2-4447-9196-2926CF79AC92}" dt="2024-11-21T12:46:25.510" v="797" actId="1036"/>
          <ac:spMkLst>
            <pc:docMk/>
            <pc:sldMk cId="1169057444" sldId="265"/>
            <ac:spMk id="15" creationId="{7E744964-1F97-7081-33B1-7CB99C42829B}"/>
          </ac:spMkLst>
        </pc:spChg>
        <pc:spChg chg="mod">
          <ac:chgData name="Pedro Manuel Moya Gómez-caraballo" userId="ff803fe5-d223-45c5-a2dd-ddc56ecc332a" providerId="ADAL" clId="{01696AF6-8FB2-4447-9196-2926CF79AC92}" dt="2024-11-29T12:06:22.334" v="1230" actId="20577"/>
          <ac:spMkLst>
            <pc:docMk/>
            <pc:sldMk cId="1169057444" sldId="265"/>
            <ac:spMk id="18" creationId="{FC3AC0AB-C19D-96B7-1EE4-E55674EAE70C}"/>
          </ac:spMkLst>
        </pc:spChg>
      </pc:sldChg>
      <pc:sldChg chg="addSp delSp modSp add mod ord">
        <pc:chgData name="Pedro Manuel Moya Gómez-caraballo" userId="ff803fe5-d223-45c5-a2dd-ddc56ecc332a" providerId="ADAL" clId="{01696AF6-8FB2-4447-9196-2926CF79AC92}" dt="2024-12-02T09:30:16.472" v="1295"/>
        <pc:sldMkLst>
          <pc:docMk/>
          <pc:sldMk cId="4120740169" sldId="266"/>
        </pc:sldMkLst>
        <pc:spChg chg="mod topLvl">
          <ac:chgData name="Pedro Manuel Moya Gómez-caraballo" userId="ff803fe5-d223-45c5-a2dd-ddc56ecc332a" providerId="ADAL" clId="{01696AF6-8FB2-4447-9196-2926CF79AC92}" dt="2024-11-29T12:09:01.587" v="1275" actId="164"/>
          <ac:spMkLst>
            <pc:docMk/>
            <pc:sldMk cId="4120740169" sldId="266"/>
            <ac:spMk id="4" creationId="{1DDBD141-EE7D-EEF5-4B87-B2E5CD75646A}"/>
          </ac:spMkLst>
        </pc:spChg>
        <pc:spChg chg="mod">
          <ac:chgData name="Pedro Manuel Moya Gómez-caraballo" userId="ff803fe5-d223-45c5-a2dd-ddc56ecc332a" providerId="ADAL" clId="{01696AF6-8FB2-4447-9196-2926CF79AC92}" dt="2024-12-02T09:30:16.472" v="1295"/>
          <ac:spMkLst>
            <pc:docMk/>
            <pc:sldMk cId="4120740169" sldId="266"/>
            <ac:spMk id="5" creationId="{B014FC4C-60C0-9B4F-7463-D375C88E881B}"/>
          </ac:spMkLst>
        </pc:spChg>
        <pc:spChg chg="mod topLvl">
          <ac:chgData name="Pedro Manuel Moya Gómez-caraballo" userId="ff803fe5-d223-45c5-a2dd-ddc56ecc332a" providerId="ADAL" clId="{01696AF6-8FB2-4447-9196-2926CF79AC92}" dt="2024-11-29T12:09:01.587" v="1275" actId="164"/>
          <ac:spMkLst>
            <pc:docMk/>
            <pc:sldMk cId="4120740169" sldId="266"/>
            <ac:spMk id="9" creationId="{537EF35C-7895-FB48-058A-5DA3E790EDAC}"/>
          </ac:spMkLst>
        </pc:spChg>
        <pc:spChg chg="mod topLvl">
          <ac:chgData name="Pedro Manuel Moya Gómez-caraballo" userId="ff803fe5-d223-45c5-a2dd-ddc56ecc332a" providerId="ADAL" clId="{01696AF6-8FB2-4447-9196-2926CF79AC92}" dt="2024-11-29T12:09:01.587" v="1275" actId="164"/>
          <ac:spMkLst>
            <pc:docMk/>
            <pc:sldMk cId="4120740169" sldId="266"/>
            <ac:spMk id="10" creationId="{4B03C184-F40C-2A9C-1920-D79FC0E09C6F}"/>
          </ac:spMkLst>
        </pc:spChg>
        <pc:spChg chg="mod">
          <ac:chgData name="Pedro Manuel Moya Gómez-caraballo" userId="ff803fe5-d223-45c5-a2dd-ddc56ecc332a" providerId="ADAL" clId="{01696AF6-8FB2-4447-9196-2926CF79AC92}" dt="2024-11-29T12:06:29.515" v="1237" actId="20577"/>
          <ac:spMkLst>
            <pc:docMk/>
            <pc:sldMk cId="4120740169" sldId="266"/>
            <ac:spMk id="11" creationId="{55FD5AE0-0D3D-1461-F8D5-19E5E656E863}"/>
          </ac:spMkLst>
        </pc:spChg>
        <pc:spChg chg="mod topLvl">
          <ac:chgData name="Pedro Manuel Moya Gómez-caraballo" userId="ff803fe5-d223-45c5-a2dd-ddc56ecc332a" providerId="ADAL" clId="{01696AF6-8FB2-4447-9196-2926CF79AC92}" dt="2024-11-29T12:09:01.587" v="1275" actId="164"/>
          <ac:spMkLst>
            <pc:docMk/>
            <pc:sldMk cId="4120740169" sldId="266"/>
            <ac:spMk id="12" creationId="{919A6423-E05D-06BB-CFDF-02B9CDF1FE42}"/>
          </ac:spMkLst>
        </pc:spChg>
        <pc:spChg chg="mod topLvl">
          <ac:chgData name="Pedro Manuel Moya Gómez-caraballo" userId="ff803fe5-d223-45c5-a2dd-ddc56ecc332a" providerId="ADAL" clId="{01696AF6-8FB2-4447-9196-2926CF79AC92}" dt="2024-11-29T12:09:01.587" v="1275" actId="164"/>
          <ac:spMkLst>
            <pc:docMk/>
            <pc:sldMk cId="4120740169" sldId="266"/>
            <ac:spMk id="13" creationId="{A3CAFA57-1196-F801-3176-FB8880483D1E}"/>
          </ac:spMkLst>
        </pc:spChg>
        <pc:spChg chg="mod topLvl">
          <ac:chgData name="Pedro Manuel Moya Gómez-caraballo" userId="ff803fe5-d223-45c5-a2dd-ddc56ecc332a" providerId="ADAL" clId="{01696AF6-8FB2-4447-9196-2926CF79AC92}" dt="2024-11-29T12:09:01.587" v="1275" actId="164"/>
          <ac:spMkLst>
            <pc:docMk/>
            <pc:sldMk cId="4120740169" sldId="266"/>
            <ac:spMk id="14" creationId="{C096A009-357A-7A55-0ABD-F9610E2CF0FA}"/>
          </ac:spMkLst>
        </pc:spChg>
        <pc:spChg chg="mod topLvl">
          <ac:chgData name="Pedro Manuel Moya Gómez-caraballo" userId="ff803fe5-d223-45c5-a2dd-ddc56ecc332a" providerId="ADAL" clId="{01696AF6-8FB2-4447-9196-2926CF79AC92}" dt="2024-11-29T12:09:01.587" v="1275" actId="164"/>
          <ac:spMkLst>
            <pc:docMk/>
            <pc:sldMk cId="4120740169" sldId="266"/>
            <ac:spMk id="15" creationId="{7E744964-1F97-7081-33B1-7CB99C42829B}"/>
          </ac:spMkLst>
        </pc:spChg>
        <pc:grpChg chg="add mod">
          <ac:chgData name="Pedro Manuel Moya Gómez-caraballo" userId="ff803fe5-d223-45c5-a2dd-ddc56ecc332a" providerId="ADAL" clId="{01696AF6-8FB2-4447-9196-2926CF79AC92}" dt="2024-11-29T12:09:01.587" v="1275" actId="164"/>
          <ac:grpSpMkLst>
            <pc:docMk/>
            <pc:sldMk cId="4120740169" sldId="266"/>
            <ac:grpSpMk id="19" creationId="{A745C893-6CB3-E5BB-67C0-6A17BC230407}"/>
          </ac:grpSpMkLst>
        </pc:grpChg>
      </pc:sldChg>
      <pc:sldChg chg="addSp delSp modSp add mod">
        <pc:chgData name="Pedro Manuel Moya Gómez-caraballo" userId="ff803fe5-d223-45c5-a2dd-ddc56ecc332a" providerId="ADAL" clId="{01696AF6-8FB2-4447-9196-2926CF79AC92}" dt="2024-12-02T09:30:21.270" v="1297"/>
        <pc:sldMkLst>
          <pc:docMk/>
          <pc:sldMk cId="1043935291" sldId="267"/>
        </pc:sldMkLst>
        <pc:spChg chg="mod">
          <ac:chgData name="Pedro Manuel Moya Gómez-caraballo" userId="ff803fe5-d223-45c5-a2dd-ddc56ecc332a" providerId="ADAL" clId="{01696AF6-8FB2-4447-9196-2926CF79AC92}" dt="2024-11-21T12:51:30.213" v="882" actId="207"/>
          <ac:spMkLst>
            <pc:docMk/>
            <pc:sldMk cId="1043935291" sldId="267"/>
            <ac:spMk id="4" creationId="{1DDBD141-EE7D-EEF5-4B87-B2E5CD75646A}"/>
          </ac:spMkLst>
        </pc:spChg>
        <pc:spChg chg="mod">
          <ac:chgData name="Pedro Manuel Moya Gómez-caraballo" userId="ff803fe5-d223-45c5-a2dd-ddc56ecc332a" providerId="ADAL" clId="{01696AF6-8FB2-4447-9196-2926CF79AC92}" dt="2024-11-21T12:51:30.213" v="882" actId="207"/>
          <ac:spMkLst>
            <pc:docMk/>
            <pc:sldMk cId="1043935291" sldId="267"/>
            <ac:spMk id="9" creationId="{537EF35C-7895-FB48-058A-5DA3E790EDAC}"/>
          </ac:spMkLst>
        </pc:spChg>
        <pc:spChg chg="mod">
          <ac:chgData name="Pedro Manuel Moya Gómez-caraballo" userId="ff803fe5-d223-45c5-a2dd-ddc56ecc332a" providerId="ADAL" clId="{01696AF6-8FB2-4447-9196-2926CF79AC92}" dt="2024-11-21T12:51:30.213" v="882" actId="207"/>
          <ac:spMkLst>
            <pc:docMk/>
            <pc:sldMk cId="1043935291" sldId="267"/>
            <ac:spMk id="10" creationId="{4B03C184-F40C-2A9C-1920-D79FC0E09C6F}"/>
          </ac:spMkLst>
        </pc:spChg>
        <pc:spChg chg="mod">
          <ac:chgData name="Pedro Manuel Moya Gómez-caraballo" userId="ff803fe5-d223-45c5-a2dd-ddc56ecc332a" providerId="ADAL" clId="{01696AF6-8FB2-4447-9196-2926CF79AC92}" dt="2024-11-29T12:06:35.434" v="1244" actId="20577"/>
          <ac:spMkLst>
            <pc:docMk/>
            <pc:sldMk cId="1043935291" sldId="267"/>
            <ac:spMk id="11" creationId="{55FD5AE0-0D3D-1461-F8D5-19E5E656E863}"/>
          </ac:spMkLst>
        </pc:spChg>
        <pc:spChg chg="mod">
          <ac:chgData name="Pedro Manuel Moya Gómez-caraballo" userId="ff803fe5-d223-45c5-a2dd-ddc56ecc332a" providerId="ADAL" clId="{01696AF6-8FB2-4447-9196-2926CF79AC92}" dt="2024-11-21T12:51:30.213" v="882" actId="207"/>
          <ac:spMkLst>
            <pc:docMk/>
            <pc:sldMk cId="1043935291" sldId="267"/>
            <ac:spMk id="12" creationId="{919A6423-E05D-06BB-CFDF-02B9CDF1FE42}"/>
          </ac:spMkLst>
        </pc:spChg>
        <pc:spChg chg="mod">
          <ac:chgData name="Pedro Manuel Moya Gómez-caraballo" userId="ff803fe5-d223-45c5-a2dd-ddc56ecc332a" providerId="ADAL" clId="{01696AF6-8FB2-4447-9196-2926CF79AC92}" dt="2024-11-21T12:51:30.213" v="882" actId="207"/>
          <ac:spMkLst>
            <pc:docMk/>
            <pc:sldMk cId="1043935291" sldId="267"/>
            <ac:spMk id="13" creationId="{A3CAFA57-1196-F801-3176-FB8880483D1E}"/>
          </ac:spMkLst>
        </pc:spChg>
        <pc:spChg chg="mod">
          <ac:chgData name="Pedro Manuel Moya Gómez-caraballo" userId="ff803fe5-d223-45c5-a2dd-ddc56ecc332a" providerId="ADAL" clId="{01696AF6-8FB2-4447-9196-2926CF79AC92}" dt="2024-11-21T12:51:30.213" v="882" actId="207"/>
          <ac:spMkLst>
            <pc:docMk/>
            <pc:sldMk cId="1043935291" sldId="267"/>
            <ac:spMk id="14" creationId="{C096A009-357A-7A55-0ABD-F9610E2CF0FA}"/>
          </ac:spMkLst>
        </pc:spChg>
        <pc:spChg chg="mod">
          <ac:chgData name="Pedro Manuel Moya Gómez-caraballo" userId="ff803fe5-d223-45c5-a2dd-ddc56ecc332a" providerId="ADAL" clId="{01696AF6-8FB2-4447-9196-2926CF79AC92}" dt="2024-11-21T12:51:30.213" v="882" actId="207"/>
          <ac:spMkLst>
            <pc:docMk/>
            <pc:sldMk cId="1043935291" sldId="267"/>
            <ac:spMk id="15" creationId="{7E744964-1F97-7081-33B1-7CB99C42829B}"/>
          </ac:spMkLst>
        </pc:spChg>
        <pc:spChg chg="mod">
          <ac:chgData name="Pedro Manuel Moya Gómez-caraballo" userId="ff803fe5-d223-45c5-a2dd-ddc56ecc332a" providerId="ADAL" clId="{01696AF6-8FB2-4447-9196-2926CF79AC92}" dt="2024-12-02T09:30:21.270" v="1297"/>
          <ac:spMkLst>
            <pc:docMk/>
            <pc:sldMk cId="1043935291" sldId="267"/>
            <ac:spMk id="18" creationId="{D000C8C8-4ED1-9A43-9EF5-2098E987E59C}"/>
          </ac:spMkLst>
        </pc:spChg>
        <pc:grpChg chg="mod">
          <ac:chgData name="Pedro Manuel Moya Gómez-caraballo" userId="ff803fe5-d223-45c5-a2dd-ddc56ecc332a" providerId="ADAL" clId="{01696AF6-8FB2-4447-9196-2926CF79AC92}" dt="2024-11-21T12:51:30.213" v="882" actId="207"/>
          <ac:grpSpMkLst>
            <pc:docMk/>
            <pc:sldMk cId="1043935291" sldId="267"/>
            <ac:grpSpMk id="3" creationId="{150A3F0F-8D44-AABD-47F7-E30B341A1E17}"/>
          </ac:grpSpMkLst>
        </pc:grpChg>
      </pc:sldChg>
      <pc:sldChg chg="addSp delSp modSp add mod">
        <pc:chgData name="Pedro Manuel Moya Gómez-caraballo" userId="ff803fe5-d223-45c5-a2dd-ddc56ecc332a" providerId="ADAL" clId="{01696AF6-8FB2-4447-9196-2926CF79AC92}" dt="2024-12-02T09:30:26.118" v="1299"/>
        <pc:sldMkLst>
          <pc:docMk/>
          <pc:sldMk cId="190042107" sldId="268"/>
        </pc:sldMkLst>
        <pc:spChg chg="mod topLvl">
          <ac:chgData name="Pedro Manuel Moya Gómez-caraballo" userId="ff803fe5-d223-45c5-a2dd-ddc56ecc332a" providerId="ADAL" clId="{01696AF6-8FB2-4447-9196-2926CF79AC92}" dt="2024-11-21T12:52:07.994" v="889" actId="1035"/>
          <ac:spMkLst>
            <pc:docMk/>
            <pc:sldMk cId="190042107" sldId="268"/>
            <ac:spMk id="4" creationId="{1DDBD141-EE7D-EEF5-4B87-B2E5CD75646A}"/>
          </ac:spMkLst>
        </pc:spChg>
        <pc:spChg chg="mod topLvl">
          <ac:chgData name="Pedro Manuel Moya Gómez-caraballo" userId="ff803fe5-d223-45c5-a2dd-ddc56ecc332a" providerId="ADAL" clId="{01696AF6-8FB2-4447-9196-2926CF79AC92}" dt="2024-11-21T12:52:38.562" v="919" actId="1035"/>
          <ac:spMkLst>
            <pc:docMk/>
            <pc:sldMk cId="190042107" sldId="268"/>
            <ac:spMk id="9" creationId="{537EF35C-7895-FB48-058A-5DA3E790EDAC}"/>
          </ac:spMkLst>
        </pc:spChg>
        <pc:spChg chg="mod topLvl">
          <ac:chgData name="Pedro Manuel Moya Gómez-caraballo" userId="ff803fe5-d223-45c5-a2dd-ddc56ecc332a" providerId="ADAL" clId="{01696AF6-8FB2-4447-9196-2926CF79AC92}" dt="2024-11-21T12:52:22.805" v="902" actId="1036"/>
          <ac:spMkLst>
            <pc:docMk/>
            <pc:sldMk cId="190042107" sldId="268"/>
            <ac:spMk id="10" creationId="{4B03C184-F40C-2A9C-1920-D79FC0E09C6F}"/>
          </ac:spMkLst>
        </pc:spChg>
        <pc:spChg chg="mod">
          <ac:chgData name="Pedro Manuel Moya Gómez-caraballo" userId="ff803fe5-d223-45c5-a2dd-ddc56ecc332a" providerId="ADAL" clId="{01696AF6-8FB2-4447-9196-2926CF79AC92}" dt="2024-11-29T12:06:39.864" v="1252" actId="20577"/>
          <ac:spMkLst>
            <pc:docMk/>
            <pc:sldMk cId="190042107" sldId="268"/>
            <ac:spMk id="11" creationId="{55FD5AE0-0D3D-1461-F8D5-19E5E656E863}"/>
          </ac:spMkLst>
        </pc:spChg>
        <pc:spChg chg="mod topLvl">
          <ac:chgData name="Pedro Manuel Moya Gómez-caraballo" userId="ff803fe5-d223-45c5-a2dd-ddc56ecc332a" providerId="ADAL" clId="{01696AF6-8FB2-4447-9196-2926CF79AC92}" dt="2024-11-21T12:52:35.961" v="917" actId="1036"/>
          <ac:spMkLst>
            <pc:docMk/>
            <pc:sldMk cId="190042107" sldId="268"/>
            <ac:spMk id="12" creationId="{919A6423-E05D-06BB-CFDF-02B9CDF1FE42}"/>
          </ac:spMkLst>
        </pc:spChg>
        <pc:spChg chg="mod topLvl">
          <ac:chgData name="Pedro Manuel Moya Gómez-caraballo" userId="ff803fe5-d223-45c5-a2dd-ddc56ecc332a" providerId="ADAL" clId="{01696AF6-8FB2-4447-9196-2926CF79AC92}" dt="2024-11-21T12:52:26.437" v="905" actId="1036"/>
          <ac:spMkLst>
            <pc:docMk/>
            <pc:sldMk cId="190042107" sldId="268"/>
            <ac:spMk id="13" creationId="{A3CAFA57-1196-F801-3176-FB8880483D1E}"/>
          </ac:spMkLst>
        </pc:spChg>
        <pc:spChg chg="mod topLvl">
          <ac:chgData name="Pedro Manuel Moya Gómez-caraballo" userId="ff803fe5-d223-45c5-a2dd-ddc56ecc332a" providerId="ADAL" clId="{01696AF6-8FB2-4447-9196-2926CF79AC92}" dt="2024-11-21T12:52:17.469" v="894" actId="1036"/>
          <ac:spMkLst>
            <pc:docMk/>
            <pc:sldMk cId="190042107" sldId="268"/>
            <ac:spMk id="14" creationId="{C096A009-357A-7A55-0ABD-F9610E2CF0FA}"/>
          </ac:spMkLst>
        </pc:spChg>
        <pc:spChg chg="mod topLvl">
          <ac:chgData name="Pedro Manuel Moya Gómez-caraballo" userId="ff803fe5-d223-45c5-a2dd-ddc56ecc332a" providerId="ADAL" clId="{01696AF6-8FB2-4447-9196-2926CF79AC92}" dt="2024-11-21T12:52:49.911" v="934" actId="1035"/>
          <ac:spMkLst>
            <pc:docMk/>
            <pc:sldMk cId="190042107" sldId="268"/>
            <ac:spMk id="15" creationId="{7E744964-1F97-7081-33B1-7CB99C42829B}"/>
          </ac:spMkLst>
        </pc:spChg>
        <pc:spChg chg="mod">
          <ac:chgData name="Pedro Manuel Moya Gómez-caraballo" userId="ff803fe5-d223-45c5-a2dd-ddc56ecc332a" providerId="ADAL" clId="{01696AF6-8FB2-4447-9196-2926CF79AC92}" dt="2024-12-02T09:30:26.118" v="1299"/>
          <ac:spMkLst>
            <pc:docMk/>
            <pc:sldMk cId="190042107" sldId="268"/>
            <ac:spMk id="17" creationId="{C5D18520-3D44-919F-4594-41B3E0430FB3}"/>
          </ac:spMkLst>
        </pc:spChg>
      </pc:sldChg>
      <pc:sldChg chg="addSp delSp modSp add mod ord">
        <pc:chgData name="Pedro Manuel Moya Gómez-caraballo" userId="ff803fe5-d223-45c5-a2dd-ddc56ecc332a" providerId="ADAL" clId="{01696AF6-8FB2-4447-9196-2926CF79AC92}" dt="2024-12-02T09:30:31.592" v="1301"/>
        <pc:sldMkLst>
          <pc:docMk/>
          <pc:sldMk cId="1494545085" sldId="269"/>
        </pc:sldMkLst>
        <pc:spChg chg="mod topLvl">
          <ac:chgData name="Pedro Manuel Moya Gómez-caraballo" userId="ff803fe5-d223-45c5-a2dd-ddc56ecc332a" providerId="ADAL" clId="{01696AF6-8FB2-4447-9196-2926CF79AC92}" dt="2024-11-21T12:56:46.123" v="976" actId="1076"/>
          <ac:spMkLst>
            <pc:docMk/>
            <pc:sldMk cId="1494545085" sldId="269"/>
            <ac:spMk id="4" creationId="{1DDBD141-EE7D-EEF5-4B87-B2E5CD75646A}"/>
          </ac:spMkLst>
        </pc:spChg>
        <pc:spChg chg="mod topLvl">
          <ac:chgData name="Pedro Manuel Moya Gómez-caraballo" userId="ff803fe5-d223-45c5-a2dd-ddc56ecc332a" providerId="ADAL" clId="{01696AF6-8FB2-4447-9196-2926CF79AC92}" dt="2024-11-21T12:56:46.123" v="976" actId="1076"/>
          <ac:spMkLst>
            <pc:docMk/>
            <pc:sldMk cId="1494545085" sldId="269"/>
            <ac:spMk id="9" creationId="{537EF35C-7895-FB48-058A-5DA3E790EDAC}"/>
          </ac:spMkLst>
        </pc:spChg>
        <pc:spChg chg="mod topLvl">
          <ac:chgData name="Pedro Manuel Moya Gómez-caraballo" userId="ff803fe5-d223-45c5-a2dd-ddc56ecc332a" providerId="ADAL" clId="{01696AF6-8FB2-4447-9196-2926CF79AC92}" dt="2024-11-21T12:56:46.123" v="976" actId="1076"/>
          <ac:spMkLst>
            <pc:docMk/>
            <pc:sldMk cId="1494545085" sldId="269"/>
            <ac:spMk id="10" creationId="{4B03C184-F40C-2A9C-1920-D79FC0E09C6F}"/>
          </ac:spMkLst>
        </pc:spChg>
        <pc:spChg chg="mod">
          <ac:chgData name="Pedro Manuel Moya Gómez-caraballo" userId="ff803fe5-d223-45c5-a2dd-ddc56ecc332a" providerId="ADAL" clId="{01696AF6-8FB2-4447-9196-2926CF79AC92}" dt="2024-11-29T12:06:44.392" v="1259" actId="20577"/>
          <ac:spMkLst>
            <pc:docMk/>
            <pc:sldMk cId="1494545085" sldId="269"/>
            <ac:spMk id="11" creationId="{55FD5AE0-0D3D-1461-F8D5-19E5E656E863}"/>
          </ac:spMkLst>
        </pc:spChg>
        <pc:spChg chg="mod topLvl">
          <ac:chgData name="Pedro Manuel Moya Gómez-caraballo" userId="ff803fe5-d223-45c5-a2dd-ddc56ecc332a" providerId="ADAL" clId="{01696AF6-8FB2-4447-9196-2926CF79AC92}" dt="2024-11-21T12:56:46.123" v="976" actId="1076"/>
          <ac:spMkLst>
            <pc:docMk/>
            <pc:sldMk cId="1494545085" sldId="269"/>
            <ac:spMk id="12" creationId="{919A6423-E05D-06BB-CFDF-02B9CDF1FE42}"/>
          </ac:spMkLst>
        </pc:spChg>
        <pc:spChg chg="mod topLvl">
          <ac:chgData name="Pedro Manuel Moya Gómez-caraballo" userId="ff803fe5-d223-45c5-a2dd-ddc56ecc332a" providerId="ADAL" clId="{01696AF6-8FB2-4447-9196-2926CF79AC92}" dt="2024-11-21T12:56:46.123" v="976" actId="1076"/>
          <ac:spMkLst>
            <pc:docMk/>
            <pc:sldMk cId="1494545085" sldId="269"/>
            <ac:spMk id="13" creationId="{A3CAFA57-1196-F801-3176-FB8880483D1E}"/>
          </ac:spMkLst>
        </pc:spChg>
        <pc:spChg chg="mod topLvl">
          <ac:chgData name="Pedro Manuel Moya Gómez-caraballo" userId="ff803fe5-d223-45c5-a2dd-ddc56ecc332a" providerId="ADAL" clId="{01696AF6-8FB2-4447-9196-2926CF79AC92}" dt="2024-11-21T12:56:46.123" v="976" actId="1076"/>
          <ac:spMkLst>
            <pc:docMk/>
            <pc:sldMk cId="1494545085" sldId="269"/>
            <ac:spMk id="14" creationId="{C096A009-357A-7A55-0ABD-F9610E2CF0FA}"/>
          </ac:spMkLst>
        </pc:spChg>
        <pc:spChg chg="mod topLvl">
          <ac:chgData name="Pedro Manuel Moya Gómez-caraballo" userId="ff803fe5-d223-45c5-a2dd-ddc56ecc332a" providerId="ADAL" clId="{01696AF6-8FB2-4447-9196-2926CF79AC92}" dt="2024-11-21T12:56:46.123" v="976" actId="1076"/>
          <ac:spMkLst>
            <pc:docMk/>
            <pc:sldMk cId="1494545085" sldId="269"/>
            <ac:spMk id="15" creationId="{7E744964-1F97-7081-33B1-7CB99C42829B}"/>
          </ac:spMkLst>
        </pc:spChg>
        <pc:spChg chg="mod">
          <ac:chgData name="Pedro Manuel Moya Gómez-caraballo" userId="ff803fe5-d223-45c5-a2dd-ddc56ecc332a" providerId="ADAL" clId="{01696AF6-8FB2-4447-9196-2926CF79AC92}" dt="2024-12-02T09:30:31.592" v="1301"/>
          <ac:spMkLst>
            <pc:docMk/>
            <pc:sldMk cId="1494545085" sldId="269"/>
            <ac:spMk id="17" creationId="{45BB1593-CAA7-5477-2922-4F44DBDEC341}"/>
          </ac:spMkLst>
        </pc:spChg>
      </pc:sldChg>
      <pc:sldChg chg="addSp delSp modSp add mod">
        <pc:chgData name="Pedro Manuel Moya Gómez-caraballo" userId="ff803fe5-d223-45c5-a2dd-ddc56ecc332a" providerId="ADAL" clId="{01696AF6-8FB2-4447-9196-2926CF79AC92}" dt="2024-12-02T09:30:36.270" v="1303"/>
        <pc:sldMkLst>
          <pc:docMk/>
          <pc:sldMk cId="1216224080" sldId="270"/>
        </pc:sldMkLst>
        <pc:spChg chg="mod">
          <ac:chgData name="Pedro Manuel Moya Gómez-caraballo" userId="ff803fe5-d223-45c5-a2dd-ddc56ecc332a" providerId="ADAL" clId="{01696AF6-8FB2-4447-9196-2926CF79AC92}" dt="2024-11-21T12:57:00.206" v="980" actId="207"/>
          <ac:spMkLst>
            <pc:docMk/>
            <pc:sldMk cId="1216224080" sldId="270"/>
            <ac:spMk id="4" creationId="{1DDBD141-EE7D-EEF5-4B87-B2E5CD75646A}"/>
          </ac:spMkLst>
        </pc:spChg>
        <pc:spChg chg="mod">
          <ac:chgData name="Pedro Manuel Moya Gómez-caraballo" userId="ff803fe5-d223-45c5-a2dd-ddc56ecc332a" providerId="ADAL" clId="{01696AF6-8FB2-4447-9196-2926CF79AC92}" dt="2024-11-21T12:57:00.206" v="980" actId="207"/>
          <ac:spMkLst>
            <pc:docMk/>
            <pc:sldMk cId="1216224080" sldId="270"/>
            <ac:spMk id="9" creationId="{537EF35C-7895-FB48-058A-5DA3E790EDAC}"/>
          </ac:spMkLst>
        </pc:spChg>
        <pc:spChg chg="mod">
          <ac:chgData name="Pedro Manuel Moya Gómez-caraballo" userId="ff803fe5-d223-45c5-a2dd-ddc56ecc332a" providerId="ADAL" clId="{01696AF6-8FB2-4447-9196-2926CF79AC92}" dt="2024-11-21T12:57:00.206" v="980" actId="207"/>
          <ac:spMkLst>
            <pc:docMk/>
            <pc:sldMk cId="1216224080" sldId="270"/>
            <ac:spMk id="10" creationId="{4B03C184-F40C-2A9C-1920-D79FC0E09C6F}"/>
          </ac:spMkLst>
        </pc:spChg>
        <pc:spChg chg="mod">
          <ac:chgData name="Pedro Manuel Moya Gómez-caraballo" userId="ff803fe5-d223-45c5-a2dd-ddc56ecc332a" providerId="ADAL" clId="{01696AF6-8FB2-4447-9196-2926CF79AC92}" dt="2024-11-29T12:06:48.920" v="1266" actId="20577"/>
          <ac:spMkLst>
            <pc:docMk/>
            <pc:sldMk cId="1216224080" sldId="270"/>
            <ac:spMk id="11" creationId="{55FD5AE0-0D3D-1461-F8D5-19E5E656E863}"/>
          </ac:spMkLst>
        </pc:spChg>
        <pc:spChg chg="mod">
          <ac:chgData name="Pedro Manuel Moya Gómez-caraballo" userId="ff803fe5-d223-45c5-a2dd-ddc56ecc332a" providerId="ADAL" clId="{01696AF6-8FB2-4447-9196-2926CF79AC92}" dt="2024-11-21T12:57:00.206" v="980" actId="207"/>
          <ac:spMkLst>
            <pc:docMk/>
            <pc:sldMk cId="1216224080" sldId="270"/>
            <ac:spMk id="12" creationId="{919A6423-E05D-06BB-CFDF-02B9CDF1FE42}"/>
          </ac:spMkLst>
        </pc:spChg>
        <pc:spChg chg="mod">
          <ac:chgData name="Pedro Manuel Moya Gómez-caraballo" userId="ff803fe5-d223-45c5-a2dd-ddc56ecc332a" providerId="ADAL" clId="{01696AF6-8FB2-4447-9196-2926CF79AC92}" dt="2024-11-21T12:57:00.206" v="980" actId="207"/>
          <ac:spMkLst>
            <pc:docMk/>
            <pc:sldMk cId="1216224080" sldId="270"/>
            <ac:spMk id="13" creationId="{A3CAFA57-1196-F801-3176-FB8880483D1E}"/>
          </ac:spMkLst>
        </pc:spChg>
        <pc:spChg chg="mod">
          <ac:chgData name="Pedro Manuel Moya Gómez-caraballo" userId="ff803fe5-d223-45c5-a2dd-ddc56ecc332a" providerId="ADAL" clId="{01696AF6-8FB2-4447-9196-2926CF79AC92}" dt="2024-11-21T12:57:00.206" v="980" actId="207"/>
          <ac:spMkLst>
            <pc:docMk/>
            <pc:sldMk cId="1216224080" sldId="270"/>
            <ac:spMk id="14" creationId="{C096A009-357A-7A55-0ABD-F9610E2CF0FA}"/>
          </ac:spMkLst>
        </pc:spChg>
        <pc:spChg chg="mod">
          <ac:chgData name="Pedro Manuel Moya Gómez-caraballo" userId="ff803fe5-d223-45c5-a2dd-ddc56ecc332a" providerId="ADAL" clId="{01696AF6-8FB2-4447-9196-2926CF79AC92}" dt="2024-11-21T12:57:00.206" v="980" actId="207"/>
          <ac:spMkLst>
            <pc:docMk/>
            <pc:sldMk cId="1216224080" sldId="270"/>
            <ac:spMk id="15" creationId="{7E744964-1F97-7081-33B1-7CB99C42829B}"/>
          </ac:spMkLst>
        </pc:spChg>
        <pc:spChg chg="mod">
          <ac:chgData name="Pedro Manuel Moya Gómez-caraballo" userId="ff803fe5-d223-45c5-a2dd-ddc56ecc332a" providerId="ADAL" clId="{01696AF6-8FB2-4447-9196-2926CF79AC92}" dt="2024-12-02T09:30:36.270" v="1303"/>
          <ac:spMkLst>
            <pc:docMk/>
            <pc:sldMk cId="1216224080" sldId="270"/>
            <ac:spMk id="17" creationId="{0F58988E-625E-1374-6987-FEA59EDA9D6D}"/>
          </ac:spMkLst>
        </pc:spChg>
      </pc:sldChg>
      <pc:sldChg chg="addSp delSp modSp add mod">
        <pc:chgData name="Pedro Manuel Moya Gómez-caraballo" userId="ff803fe5-d223-45c5-a2dd-ddc56ecc332a" providerId="ADAL" clId="{01696AF6-8FB2-4447-9196-2926CF79AC92}" dt="2024-12-02T09:30:41.649" v="1305"/>
        <pc:sldMkLst>
          <pc:docMk/>
          <pc:sldMk cId="1923589531" sldId="271"/>
        </pc:sldMkLst>
        <pc:spChg chg="mod">
          <ac:chgData name="Pedro Manuel Moya Gómez-caraballo" userId="ff803fe5-d223-45c5-a2dd-ddc56ecc332a" providerId="ADAL" clId="{01696AF6-8FB2-4447-9196-2926CF79AC92}" dt="2024-11-21T12:57:30.277" v="1013" actId="1035"/>
          <ac:spMkLst>
            <pc:docMk/>
            <pc:sldMk cId="1923589531" sldId="271"/>
            <ac:spMk id="4" creationId="{1DDBD141-EE7D-EEF5-4B87-B2E5CD75646A}"/>
          </ac:spMkLst>
        </pc:spChg>
        <pc:spChg chg="mod">
          <ac:chgData name="Pedro Manuel Moya Gómez-caraballo" userId="ff803fe5-d223-45c5-a2dd-ddc56ecc332a" providerId="ADAL" clId="{01696AF6-8FB2-4447-9196-2926CF79AC92}" dt="2024-11-21T12:57:24.270" v="1000" actId="1037"/>
          <ac:spMkLst>
            <pc:docMk/>
            <pc:sldMk cId="1923589531" sldId="271"/>
            <ac:spMk id="9" creationId="{537EF35C-7895-FB48-058A-5DA3E790EDAC}"/>
          </ac:spMkLst>
        </pc:spChg>
        <pc:spChg chg="mod">
          <ac:chgData name="Pedro Manuel Moya Gómez-caraballo" userId="ff803fe5-d223-45c5-a2dd-ddc56ecc332a" providerId="ADAL" clId="{01696AF6-8FB2-4447-9196-2926CF79AC92}" dt="2024-11-21T12:57:09.234" v="986" actId="1036"/>
          <ac:spMkLst>
            <pc:docMk/>
            <pc:sldMk cId="1923589531" sldId="271"/>
            <ac:spMk id="10" creationId="{4B03C184-F40C-2A9C-1920-D79FC0E09C6F}"/>
          </ac:spMkLst>
        </pc:spChg>
        <pc:spChg chg="mod">
          <ac:chgData name="Pedro Manuel Moya Gómez-caraballo" userId="ff803fe5-d223-45c5-a2dd-ddc56ecc332a" providerId="ADAL" clId="{01696AF6-8FB2-4447-9196-2926CF79AC92}" dt="2024-11-29T12:06:53.912" v="1273" actId="20577"/>
          <ac:spMkLst>
            <pc:docMk/>
            <pc:sldMk cId="1923589531" sldId="271"/>
            <ac:spMk id="11" creationId="{55FD5AE0-0D3D-1461-F8D5-19E5E656E863}"/>
          </ac:spMkLst>
        </pc:spChg>
        <pc:spChg chg="mod">
          <ac:chgData name="Pedro Manuel Moya Gómez-caraballo" userId="ff803fe5-d223-45c5-a2dd-ddc56ecc332a" providerId="ADAL" clId="{01696AF6-8FB2-4447-9196-2926CF79AC92}" dt="2024-11-21T12:57:40.354" v="1043" actId="1035"/>
          <ac:spMkLst>
            <pc:docMk/>
            <pc:sldMk cId="1923589531" sldId="271"/>
            <ac:spMk id="12" creationId="{919A6423-E05D-06BB-CFDF-02B9CDF1FE42}"/>
          </ac:spMkLst>
        </pc:spChg>
        <pc:spChg chg="mod">
          <ac:chgData name="Pedro Manuel Moya Gómez-caraballo" userId="ff803fe5-d223-45c5-a2dd-ddc56ecc332a" providerId="ADAL" clId="{01696AF6-8FB2-4447-9196-2926CF79AC92}" dt="2024-11-21T12:57:25.960" v="1003" actId="1036"/>
          <ac:spMkLst>
            <pc:docMk/>
            <pc:sldMk cId="1923589531" sldId="271"/>
            <ac:spMk id="13" creationId="{A3CAFA57-1196-F801-3176-FB8880483D1E}"/>
          </ac:spMkLst>
        </pc:spChg>
        <pc:spChg chg="mod">
          <ac:chgData name="Pedro Manuel Moya Gómez-caraballo" userId="ff803fe5-d223-45c5-a2dd-ddc56ecc332a" providerId="ADAL" clId="{01696AF6-8FB2-4447-9196-2926CF79AC92}" dt="2024-11-21T12:57:35.002" v="1030" actId="1037"/>
          <ac:spMkLst>
            <pc:docMk/>
            <pc:sldMk cId="1923589531" sldId="271"/>
            <ac:spMk id="14" creationId="{C096A009-357A-7A55-0ABD-F9610E2CF0FA}"/>
          </ac:spMkLst>
        </pc:spChg>
        <pc:spChg chg="mod">
          <ac:chgData name="Pedro Manuel Moya Gómez-caraballo" userId="ff803fe5-d223-45c5-a2dd-ddc56ecc332a" providerId="ADAL" clId="{01696AF6-8FB2-4447-9196-2926CF79AC92}" dt="2024-12-02T09:30:41.649" v="1305"/>
          <ac:spMkLst>
            <pc:docMk/>
            <pc:sldMk cId="1923589531" sldId="271"/>
            <ac:spMk id="17" creationId="{538C3304-5FC8-CCE9-4831-ED15946F9C7F}"/>
          </ac:spMkLst>
        </pc:spChg>
      </pc:sldChg>
    </pc:docChg>
  </pc:docChgLst>
  <pc:docChgLst>
    <pc:chgData name="Pedro Manuel Moya Gómez-caraballo" userId="S::pmmg03@educastillalamancha.es::ff803fe5-d223-45c5-a2dd-ddc56ecc332a" providerId="AD" clId="Web-{3BFF5E14-7FC3-44EF-303D-B0D8A7440445}"/>
    <pc:docChg chg="modSld">
      <pc:chgData name="Pedro Manuel Moya Gómez-caraballo" userId="S::pmmg03@educastillalamancha.es::ff803fe5-d223-45c5-a2dd-ddc56ecc332a" providerId="AD" clId="Web-{3BFF5E14-7FC3-44EF-303D-B0D8A7440445}" dt="2024-11-29T07:45:31.914" v="57" actId="20577"/>
      <pc:docMkLst>
        <pc:docMk/>
      </pc:docMkLst>
      <pc:sldChg chg="modSp">
        <pc:chgData name="Pedro Manuel Moya Gómez-caraballo" userId="S::pmmg03@educastillalamancha.es::ff803fe5-d223-45c5-a2dd-ddc56ecc332a" providerId="AD" clId="Web-{3BFF5E14-7FC3-44EF-303D-B0D8A7440445}" dt="2024-11-29T07:45:31.914" v="57" actId="20577"/>
        <pc:sldMkLst>
          <pc:docMk/>
          <pc:sldMk cId="167545132" sldId="256"/>
        </pc:sldMkLst>
        <pc:spChg chg="mod">
          <ac:chgData name="Pedro Manuel Moya Gómez-caraballo" userId="S::pmmg03@educastillalamancha.es::ff803fe5-d223-45c5-a2dd-ddc56ecc332a" providerId="AD" clId="Web-{3BFF5E14-7FC3-44EF-303D-B0D8A7440445}" dt="2024-11-29T07:45:31.914" v="57" actId="20577"/>
          <ac:spMkLst>
            <pc:docMk/>
            <pc:sldMk cId="167545132" sldId="256"/>
            <ac:spMk id="20" creationId="{887E31FE-FEEF-F118-6EA6-3F490A3EED7B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47B6602-13C1-4F0D-A261-2101FDEC20A1}" type="datetimeFigureOut">
              <a:rPr lang="es-ES" smtClean="0"/>
              <a:t>03/01/2025</a:t>
            </a:fld>
            <a:endParaRPr lang="es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64F40C8-303A-45D8-A874-46D3FFA507F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713251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0DB7E48-5A7E-F2C1-3FC9-BAAB9137A00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A07638FA-E438-04D9-334E-EA36EDAF8DB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F316A0B-103E-7389-2025-DDCA347E42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A1EF0D-95F4-4D7F-BACD-7BCE32AF5DAA}" type="datetimeFigureOut">
              <a:rPr lang="es-ES" smtClean="0"/>
              <a:t>03/01/2025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B1F8989-4A83-49DA-1F36-FA71145E9A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9ED1F4C-9B0B-05EA-A929-8D99B2835E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BDBBB-4984-489D-A536-7E22745C565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866054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986F260-6F10-C1CF-C1D5-C3F8733671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F5B3B75C-C73B-9C0A-8263-9DF5857B86F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F7DFE7B-B59D-0F72-4AF6-6A2A086260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A1EF0D-95F4-4D7F-BACD-7BCE32AF5DAA}" type="datetimeFigureOut">
              <a:rPr lang="es-ES" smtClean="0"/>
              <a:t>03/01/2025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4176DF4-4119-CE1F-9A6D-E5713F8E29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E7899BA-49E6-A316-3DD1-154EB4A79F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BDBBB-4984-489D-A536-7E22745C565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658906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0A97775A-3CB5-22BD-056B-03CC801F9FE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B6E025C1-364C-A99D-31DD-F75590299B1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501B79E-4679-EC0D-C605-FA737117D5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A1EF0D-95F4-4D7F-BACD-7BCE32AF5DAA}" type="datetimeFigureOut">
              <a:rPr lang="es-ES" smtClean="0"/>
              <a:t>03/01/2025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6C77200-0285-EEAF-AF67-06F7251352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6980ECF-886B-5B8F-8932-3502899225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BDBBB-4984-489D-A536-7E22745C565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952304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9563AF8-E13C-1E44-3458-7C404F9418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5CD1E80-2AE1-A14E-6CE4-7AF9E8D26B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25B9ABA-EC7D-8E5C-AD99-0A3C6BF224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A1EF0D-95F4-4D7F-BACD-7BCE32AF5DAA}" type="datetimeFigureOut">
              <a:rPr lang="es-ES" smtClean="0"/>
              <a:t>03/01/2025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D674A75-78F3-AC3D-4ECA-BE839CBEDE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6D98559-714D-50C2-AA00-D187C7570C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BDBBB-4984-489D-A536-7E22745C565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789117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6297CB8-4CB9-72A7-2FD6-B289D6B6F4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E5AFEE6E-8287-4606-59F3-7AAFB5CE87C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59430C0-F5EE-EDD4-8D28-4582404800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A1EF0D-95F4-4D7F-BACD-7BCE32AF5DAA}" type="datetimeFigureOut">
              <a:rPr lang="es-ES" smtClean="0"/>
              <a:t>03/01/2025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708D1D0-13A3-1A91-CB4F-0714BB0B9E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2C1CC23-5FC8-E916-149E-6C71FCBEBB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BDBBB-4984-489D-A536-7E22745C565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673927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637521F-72C9-F065-1B26-029E8B1CB1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C15DE41-9694-67C7-0EDC-FEDD8C7AE2D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3D18C477-BA42-AA4C-4EB2-782C8CF2156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FB2F2FC2-A7FD-7490-62BC-7447400061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A1EF0D-95F4-4D7F-BACD-7BCE32AF5DAA}" type="datetimeFigureOut">
              <a:rPr lang="es-ES" smtClean="0"/>
              <a:t>03/01/2025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E848B12C-0CA8-5F6E-C8C1-416D4CFEF1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B592ACC2-B957-2976-7973-403B567599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BDBBB-4984-489D-A536-7E22745C565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432109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26851A8-9D4E-D06A-7822-E280818AD1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6B7158C1-9862-EFAE-C606-1B2565DA04E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460F0F7F-8D13-3EA0-F8BC-E1271F469D2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925A0EAD-B497-6BCD-C0C0-1CC8D2E0050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5F5285BD-1606-BAA4-0297-637CE8859B6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DAA4EE05-921C-C842-B412-0C388E3565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A1EF0D-95F4-4D7F-BACD-7BCE32AF5DAA}" type="datetimeFigureOut">
              <a:rPr lang="es-ES" smtClean="0"/>
              <a:t>03/01/2025</a:t>
            </a:fld>
            <a:endParaRPr lang="es-ES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2479CADD-54A8-D5BA-CC87-D7B831F424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B7F39A59-AC6F-6DD3-BDDF-2FA1EF9105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BDBBB-4984-489D-A536-7E22745C565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485046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AC8B0C1-8C3E-34C9-24DB-91F8A1C453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5AF72312-2C59-3A34-A14F-14DF1C45B0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A1EF0D-95F4-4D7F-BACD-7BCE32AF5DAA}" type="datetimeFigureOut">
              <a:rPr lang="es-ES" smtClean="0"/>
              <a:t>03/01/2025</a:t>
            </a:fld>
            <a:endParaRPr lang="es-E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60A1E165-65BE-5B08-7ACB-A590214466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5CDBFF38-ECB5-09FF-248E-5EFD2057E0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BDBBB-4984-489D-A536-7E22745C565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515390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1998DC3A-C76E-44C5-429D-7974D1500B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A1EF0D-95F4-4D7F-BACD-7BCE32AF5DAA}" type="datetimeFigureOut">
              <a:rPr lang="es-ES" smtClean="0"/>
              <a:t>03/01/2025</a:t>
            </a:fld>
            <a:endParaRPr lang="es-ES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4EEF77A1-CED5-74BF-45B4-5DA7927F20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1D000D83-1CAD-F0DC-270D-2D346F8991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BDBBB-4984-489D-A536-7E22745C565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115905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A7D99EF-62CE-77D9-D83E-0CEB33736D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4518FB2-589F-54A8-742C-7D1421BA44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3FC43405-D51B-984A-92C4-D6F9C355279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6CB9E768-B3F2-C712-FF9C-EAC1B16270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A1EF0D-95F4-4D7F-BACD-7BCE32AF5DAA}" type="datetimeFigureOut">
              <a:rPr lang="es-ES" smtClean="0"/>
              <a:t>03/01/2025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AE4470D5-95F2-C26F-EE82-5C8818A00B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41CBB309-FD98-1A93-8F21-FED0743393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BDBBB-4984-489D-A536-7E22745C565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131324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865FFCC-29DE-F469-91C0-1A3A638B20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53CEABC0-2B5C-9B8A-945F-DFDC8519A78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24D77BCA-0FA5-8E1E-276B-5C76FD61ED9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FD7F7DD0-5D56-F4E7-D795-DAFD62E44D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A1EF0D-95F4-4D7F-BACD-7BCE32AF5DAA}" type="datetimeFigureOut">
              <a:rPr lang="es-ES" smtClean="0"/>
              <a:t>03/01/2025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F411D488-F5B4-43AE-6D59-5661E38830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5F3EF206-38E1-8F62-D2AC-35565C49E2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BDBBB-4984-489D-A536-7E22745C565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340168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012AD9C1-C78A-1383-278A-4C263A0628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F3C044AA-50B0-E8F4-31E1-3399CC9632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D152406-8A99-1718-54F4-18F661A7C8E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0A1EF0D-95F4-4D7F-BACD-7BCE32AF5DAA}" type="datetimeFigureOut">
              <a:rPr lang="es-ES" smtClean="0"/>
              <a:t>03/01/2025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0FEA0E5-2FB7-39C8-8081-ABAF64053E7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7FA753C-23F2-4195-59D1-84BCEB31CB9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C7BDBBB-4984-489D-A536-7E22745C565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135659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upo 16">
            <a:extLst>
              <a:ext uri="{FF2B5EF4-FFF2-40B4-BE49-F238E27FC236}">
                <a16:creationId xmlns:a16="http://schemas.microsoft.com/office/drawing/2014/main" id="{40FD1050-086D-32C9-B096-D91132376A10}"/>
              </a:ext>
            </a:extLst>
          </p:cNvPr>
          <p:cNvGrpSpPr/>
          <p:nvPr/>
        </p:nvGrpSpPr>
        <p:grpSpPr>
          <a:xfrm>
            <a:off x="4101766" y="1437605"/>
            <a:ext cx="3988468" cy="4635929"/>
            <a:chOff x="6766560" y="831127"/>
            <a:chExt cx="4586226" cy="5330723"/>
          </a:xfrm>
        </p:grpSpPr>
        <p:sp>
          <p:nvSpPr>
            <p:cNvPr id="4" name="Triángulo isósceles 3">
              <a:extLst>
                <a:ext uri="{FF2B5EF4-FFF2-40B4-BE49-F238E27FC236}">
                  <a16:creationId xmlns:a16="http://schemas.microsoft.com/office/drawing/2014/main" id="{1DDBD141-EE7D-EEF5-4B87-B2E5CD75646A}"/>
                </a:ext>
              </a:extLst>
            </p:cNvPr>
            <p:cNvSpPr/>
            <p:nvPr/>
          </p:nvSpPr>
          <p:spPr>
            <a:xfrm rot="10800000">
              <a:off x="6859475" y="904667"/>
              <a:ext cx="4267873" cy="2198452"/>
            </a:xfrm>
            <a:prstGeom prst="triangl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8" name="Rectángulo 7">
              <a:extLst>
                <a:ext uri="{FF2B5EF4-FFF2-40B4-BE49-F238E27FC236}">
                  <a16:creationId xmlns:a16="http://schemas.microsoft.com/office/drawing/2014/main" id="{1DF7B55C-8C44-489D-1BDD-5B1F99E5AE8B}"/>
                </a:ext>
              </a:extLst>
            </p:cNvPr>
            <p:cNvSpPr/>
            <p:nvPr/>
          </p:nvSpPr>
          <p:spPr>
            <a:xfrm>
              <a:off x="6766560" y="831127"/>
              <a:ext cx="4479938" cy="4552540"/>
            </a:xfrm>
            <a:prstGeom prst="rect">
              <a:avLst/>
            </a:prstGeom>
            <a:noFill/>
            <a:ln w="57150"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9" name="Triángulo isósceles 8">
              <a:extLst>
                <a:ext uri="{FF2B5EF4-FFF2-40B4-BE49-F238E27FC236}">
                  <a16:creationId xmlns:a16="http://schemas.microsoft.com/office/drawing/2014/main" id="{537EF35C-7895-FB48-058A-5DA3E790EDAC}"/>
                </a:ext>
              </a:extLst>
            </p:cNvPr>
            <p:cNvSpPr/>
            <p:nvPr/>
          </p:nvSpPr>
          <p:spPr>
            <a:xfrm rot="8083748">
              <a:off x="9269817" y="4078881"/>
              <a:ext cx="2787457" cy="1378481"/>
            </a:xfrm>
            <a:prstGeom prst="triangle">
              <a:avLst/>
            </a:prstGeom>
            <a:solidFill>
              <a:srgbClr val="92D05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10" name="Triángulo isósceles 9">
              <a:extLst>
                <a:ext uri="{FF2B5EF4-FFF2-40B4-BE49-F238E27FC236}">
                  <a16:creationId xmlns:a16="http://schemas.microsoft.com/office/drawing/2014/main" id="{4B03C184-F40C-2A9C-1920-D79FC0E09C6F}"/>
                </a:ext>
              </a:extLst>
            </p:cNvPr>
            <p:cNvSpPr/>
            <p:nvPr/>
          </p:nvSpPr>
          <p:spPr>
            <a:xfrm rot="16200000">
              <a:off x="9562144" y="1497753"/>
              <a:ext cx="2159465" cy="1067920"/>
            </a:xfrm>
            <a:prstGeom prst="triangle">
              <a:avLst/>
            </a:prstGeom>
            <a:solidFill>
              <a:srgbClr val="0070C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12" name="Diagrama de flujo: datos 11">
              <a:extLst>
                <a:ext uri="{FF2B5EF4-FFF2-40B4-BE49-F238E27FC236}">
                  <a16:creationId xmlns:a16="http://schemas.microsoft.com/office/drawing/2014/main" id="{919A6423-E05D-06BB-CFDF-02B9CDF1FE42}"/>
                </a:ext>
              </a:extLst>
            </p:cNvPr>
            <p:cNvSpPr/>
            <p:nvPr/>
          </p:nvSpPr>
          <p:spPr>
            <a:xfrm>
              <a:off x="6910401" y="4288253"/>
              <a:ext cx="3141072" cy="986006"/>
            </a:xfrm>
            <a:custGeom>
              <a:avLst/>
              <a:gdLst>
                <a:gd name="connsiteX0" fmla="*/ 0 w 10000"/>
                <a:gd name="connsiteY0" fmla="*/ 10000 h 10000"/>
                <a:gd name="connsiteX1" fmla="*/ 2000 w 10000"/>
                <a:gd name="connsiteY1" fmla="*/ 0 h 10000"/>
                <a:gd name="connsiteX2" fmla="*/ 10000 w 10000"/>
                <a:gd name="connsiteY2" fmla="*/ 0 h 10000"/>
                <a:gd name="connsiteX3" fmla="*/ 8000 w 10000"/>
                <a:gd name="connsiteY3" fmla="*/ 10000 h 10000"/>
                <a:gd name="connsiteX4" fmla="*/ 0 w 10000"/>
                <a:gd name="connsiteY4" fmla="*/ 10000 h 10000"/>
                <a:gd name="connsiteX0" fmla="*/ 0 w 11753"/>
                <a:gd name="connsiteY0" fmla="*/ 10000 h 10000"/>
                <a:gd name="connsiteX1" fmla="*/ 2000 w 11753"/>
                <a:gd name="connsiteY1" fmla="*/ 0 h 10000"/>
                <a:gd name="connsiteX2" fmla="*/ 11753 w 11753"/>
                <a:gd name="connsiteY2" fmla="*/ 91 h 10000"/>
                <a:gd name="connsiteX3" fmla="*/ 8000 w 11753"/>
                <a:gd name="connsiteY3" fmla="*/ 10000 h 10000"/>
                <a:gd name="connsiteX4" fmla="*/ 0 w 11753"/>
                <a:gd name="connsiteY4" fmla="*/ 10000 h 10000"/>
                <a:gd name="connsiteX0" fmla="*/ 0 w 11753"/>
                <a:gd name="connsiteY0" fmla="*/ 9909 h 9909"/>
                <a:gd name="connsiteX1" fmla="*/ 3650 w 11753"/>
                <a:gd name="connsiteY1" fmla="*/ 457 h 9909"/>
                <a:gd name="connsiteX2" fmla="*/ 11753 w 11753"/>
                <a:gd name="connsiteY2" fmla="*/ 0 h 9909"/>
                <a:gd name="connsiteX3" fmla="*/ 8000 w 11753"/>
                <a:gd name="connsiteY3" fmla="*/ 9909 h 9909"/>
                <a:gd name="connsiteX4" fmla="*/ 0 w 11753"/>
                <a:gd name="connsiteY4" fmla="*/ 9909 h 9909"/>
                <a:gd name="connsiteX0" fmla="*/ 0 w 10000"/>
                <a:gd name="connsiteY0" fmla="*/ 10000 h 10000"/>
                <a:gd name="connsiteX1" fmla="*/ 2991 w 10000"/>
                <a:gd name="connsiteY1" fmla="*/ 220 h 10000"/>
                <a:gd name="connsiteX2" fmla="*/ 10000 w 10000"/>
                <a:gd name="connsiteY2" fmla="*/ 0 h 10000"/>
                <a:gd name="connsiteX3" fmla="*/ 6807 w 10000"/>
                <a:gd name="connsiteY3" fmla="*/ 10000 h 10000"/>
                <a:gd name="connsiteX4" fmla="*/ 0 w 10000"/>
                <a:gd name="connsiteY4" fmla="*/ 10000 h 10000"/>
                <a:gd name="connsiteX0" fmla="*/ 0 w 9885"/>
                <a:gd name="connsiteY0" fmla="*/ 9880 h 9880"/>
                <a:gd name="connsiteX1" fmla="*/ 2991 w 9885"/>
                <a:gd name="connsiteY1" fmla="*/ 100 h 9880"/>
                <a:gd name="connsiteX2" fmla="*/ 9885 w 9885"/>
                <a:gd name="connsiteY2" fmla="*/ 0 h 9880"/>
                <a:gd name="connsiteX3" fmla="*/ 6807 w 9885"/>
                <a:gd name="connsiteY3" fmla="*/ 9880 h 9880"/>
                <a:gd name="connsiteX4" fmla="*/ 0 w 9885"/>
                <a:gd name="connsiteY4" fmla="*/ 9880 h 98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885" h="9880">
                  <a:moveTo>
                    <a:pt x="0" y="9880"/>
                  </a:moveTo>
                  <a:lnTo>
                    <a:pt x="2991" y="100"/>
                  </a:lnTo>
                  <a:lnTo>
                    <a:pt x="9885" y="0"/>
                  </a:lnTo>
                  <a:lnTo>
                    <a:pt x="6807" y="9880"/>
                  </a:lnTo>
                  <a:lnTo>
                    <a:pt x="0" y="9880"/>
                  </a:lnTo>
                  <a:close/>
                </a:path>
              </a:pathLst>
            </a:custGeom>
            <a:solidFill>
              <a:srgbClr val="33CCCC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 dirty="0"/>
            </a:p>
          </p:txBody>
        </p:sp>
        <p:sp>
          <p:nvSpPr>
            <p:cNvPr id="13" name="Rectángulo 12">
              <a:extLst>
                <a:ext uri="{FF2B5EF4-FFF2-40B4-BE49-F238E27FC236}">
                  <a16:creationId xmlns:a16="http://schemas.microsoft.com/office/drawing/2014/main" id="{A3CAFA57-1196-F801-3176-FB8880483D1E}"/>
                </a:ext>
              </a:extLst>
            </p:cNvPr>
            <p:cNvSpPr/>
            <p:nvPr/>
          </p:nvSpPr>
          <p:spPr>
            <a:xfrm rot="18865251">
              <a:off x="9404700" y="2390895"/>
              <a:ext cx="1433345" cy="1513138"/>
            </a:xfrm>
            <a:prstGeom prst="rect">
              <a:avLst/>
            </a:prstGeom>
            <a:solidFill>
              <a:srgbClr val="C0000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14" name="Triángulo isósceles 13">
              <a:extLst>
                <a:ext uri="{FF2B5EF4-FFF2-40B4-BE49-F238E27FC236}">
                  <a16:creationId xmlns:a16="http://schemas.microsoft.com/office/drawing/2014/main" id="{C096A009-357A-7A55-0ABD-F9610E2CF0FA}"/>
                </a:ext>
              </a:extLst>
            </p:cNvPr>
            <p:cNvSpPr/>
            <p:nvPr/>
          </p:nvSpPr>
          <p:spPr>
            <a:xfrm rot="5400000">
              <a:off x="5767661" y="2073460"/>
              <a:ext cx="4267873" cy="2112210"/>
            </a:xfrm>
            <a:prstGeom prst="triangle">
              <a:avLst/>
            </a:prstGeom>
            <a:solidFill>
              <a:schemeClr val="accent2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15" name="Triángulo isósceles 14">
              <a:extLst>
                <a:ext uri="{FF2B5EF4-FFF2-40B4-BE49-F238E27FC236}">
                  <a16:creationId xmlns:a16="http://schemas.microsoft.com/office/drawing/2014/main" id="{7E744964-1F97-7081-33B1-7CB99C42829B}"/>
                </a:ext>
              </a:extLst>
            </p:cNvPr>
            <p:cNvSpPr/>
            <p:nvPr/>
          </p:nvSpPr>
          <p:spPr>
            <a:xfrm>
              <a:off x="7943431" y="3168302"/>
              <a:ext cx="2159465" cy="1067920"/>
            </a:xfrm>
            <a:prstGeom prst="triangle">
              <a:avLst/>
            </a:prstGeom>
            <a:solidFill>
              <a:schemeClr val="accent5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</p:grpSp>
      <p:sp>
        <p:nvSpPr>
          <p:cNvPr id="18" name="CuadroTexto 17">
            <a:extLst>
              <a:ext uri="{FF2B5EF4-FFF2-40B4-BE49-F238E27FC236}">
                <a16:creationId xmlns:a16="http://schemas.microsoft.com/office/drawing/2014/main" id="{FC3AC0AB-C19D-96B7-1EE4-E55674EAE70C}"/>
              </a:ext>
            </a:extLst>
          </p:cNvPr>
          <p:cNvSpPr txBox="1"/>
          <p:nvPr/>
        </p:nvSpPr>
        <p:spPr>
          <a:xfrm>
            <a:off x="228600" y="44020"/>
            <a:ext cx="3110147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4800" dirty="0">
                <a:latin typeface="Aharoni" panose="020F0502020204030204" pitchFamily="2" charset="-79"/>
                <a:cs typeface="Aharoni" panose="020F0502020204030204" pitchFamily="2" charset="-79"/>
              </a:rPr>
              <a:t>Tangram</a:t>
            </a:r>
          </a:p>
          <a:p>
            <a:r>
              <a:rPr lang="es-ES" dirty="0">
                <a:latin typeface="Aharoni" panose="020F0502020204030204" pitchFamily="2" charset="-79"/>
                <a:cs typeface="Aharoni" panose="020F0502020204030204" pitchFamily="2" charset="-79"/>
              </a:rPr>
              <a:t>Animales y guardianes,</a:t>
            </a:r>
          </a:p>
          <a:p>
            <a:r>
              <a:rPr lang="es-ES" dirty="0">
                <a:latin typeface="Aharoni" panose="020F0502020204030204" pitchFamily="2" charset="-79"/>
                <a:cs typeface="Aharoni" panose="020F0502020204030204" pitchFamily="2" charset="-79"/>
              </a:rPr>
              <a:t>héroes con grandes planes</a:t>
            </a:r>
          </a:p>
        </p:txBody>
      </p:sp>
      <p:pic>
        <p:nvPicPr>
          <p:cNvPr id="1030" name="Picture 6">
            <a:extLst>
              <a:ext uri="{FF2B5EF4-FFF2-40B4-BE49-F238E27FC236}">
                <a16:creationId xmlns:a16="http://schemas.microsoft.com/office/drawing/2014/main" id="{0B1DA98D-1835-63F4-45F6-7D1045CFE63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77340" y="-45928"/>
            <a:ext cx="1590675" cy="1190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21" name="Grupo 20">
            <a:extLst>
              <a:ext uri="{FF2B5EF4-FFF2-40B4-BE49-F238E27FC236}">
                <a16:creationId xmlns:a16="http://schemas.microsoft.com/office/drawing/2014/main" id="{DEF3F3AC-477C-F56B-EB5F-92E1920E0D71}"/>
              </a:ext>
            </a:extLst>
          </p:cNvPr>
          <p:cNvGrpSpPr/>
          <p:nvPr/>
        </p:nvGrpSpPr>
        <p:grpSpPr>
          <a:xfrm>
            <a:off x="410966" y="5842668"/>
            <a:ext cx="11557049" cy="677108"/>
            <a:chOff x="410966" y="5842668"/>
            <a:chExt cx="11557049" cy="677108"/>
          </a:xfrm>
        </p:grpSpPr>
        <p:pic>
          <p:nvPicPr>
            <p:cNvPr id="1032" name="Picture 8">
              <a:extLst>
                <a:ext uri="{FF2B5EF4-FFF2-40B4-BE49-F238E27FC236}">
                  <a16:creationId xmlns:a16="http://schemas.microsoft.com/office/drawing/2014/main" id="{8D5E20A9-5686-1943-E269-3E68D47BAEE1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879888" y="5842668"/>
              <a:ext cx="1061381" cy="36933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0" name="CuadroTexto 19">
              <a:extLst>
                <a:ext uri="{FF2B5EF4-FFF2-40B4-BE49-F238E27FC236}">
                  <a16:creationId xmlns:a16="http://schemas.microsoft.com/office/drawing/2014/main" id="{887E31FE-FEEF-F118-6EA6-3F490A3EED7B}"/>
                </a:ext>
              </a:extLst>
            </p:cNvPr>
            <p:cNvSpPr txBox="1"/>
            <p:nvPr/>
          </p:nvSpPr>
          <p:spPr>
            <a:xfrm>
              <a:off x="410966" y="6211999"/>
              <a:ext cx="11557049" cy="307777"/>
            </a:xfrm>
            <a:prstGeom prst="rect">
              <a:avLst/>
            </a:prstGeom>
            <a:noFill/>
          </p:spPr>
          <p:txBody>
            <a:bodyPr wrap="square" lIns="91440" tIns="45720" rIns="91440" bIns="45720" anchor="t">
              <a:spAutoFit/>
            </a:bodyPr>
            <a:lstStyle/>
            <a:p>
              <a:pPr algn="r"/>
              <a:r>
                <a:rPr lang="es-ES" sz="700" dirty="0">
                  <a:solidFill>
                    <a:srgbClr val="000000"/>
                  </a:solidFill>
                  <a:latin typeface="Helvetica LT Std Light"/>
                </a:rPr>
                <a:t>Situación de Aprendizaje - Animales y Guardianes</a:t>
              </a:r>
              <a:r>
                <a:rPr lang="es-ES" sz="700" b="0" i="0" dirty="0">
                  <a:solidFill>
                    <a:srgbClr val="000000"/>
                  </a:solidFill>
                  <a:effectLst/>
                  <a:latin typeface="Helvetica LT Std Light"/>
                </a:rPr>
                <a:t> (</a:t>
              </a:r>
              <a:r>
                <a:rPr lang="es-ES" sz="700" dirty="0">
                  <a:solidFill>
                    <a:srgbClr val="000000"/>
                  </a:solidFill>
                  <a:latin typeface="Helvetica LT Std Light"/>
                </a:rPr>
                <a:t>Servicio de Innovación Educativa JCCM</a:t>
              </a:r>
              <a:r>
                <a:rPr lang="es-ES" sz="700" b="0" i="0" dirty="0">
                  <a:solidFill>
                    <a:srgbClr val="000000"/>
                  </a:solidFill>
                  <a:effectLst/>
                  <a:latin typeface="Helvetica LT Std Light"/>
                </a:rPr>
                <a:t>) se encuentra bajo una Licencia Creative </a:t>
              </a:r>
              <a:r>
                <a:rPr lang="es-ES" sz="700" b="0" i="0" dirty="0" err="1">
                  <a:solidFill>
                    <a:srgbClr val="000000"/>
                  </a:solidFill>
                  <a:effectLst/>
                  <a:latin typeface="Helvetica LT Std Light"/>
                </a:rPr>
                <a:t>Commons</a:t>
              </a:r>
              <a:r>
                <a:rPr lang="es-ES" sz="700" b="0" i="0" dirty="0">
                  <a:solidFill>
                    <a:srgbClr val="000000"/>
                  </a:solidFill>
                  <a:effectLst/>
                  <a:latin typeface="Helvetica LT Std Light"/>
                </a:rPr>
                <a:t> Atribución-</a:t>
              </a:r>
              <a:r>
                <a:rPr lang="es-ES" sz="700" b="0" i="0" dirty="0" err="1">
                  <a:solidFill>
                    <a:srgbClr val="000000"/>
                  </a:solidFill>
                  <a:effectLst/>
                  <a:latin typeface="Helvetica LT Std Light"/>
                </a:rPr>
                <a:t>CompartirIgual</a:t>
              </a:r>
              <a:r>
                <a:rPr lang="es-ES" sz="700" b="0" i="0" dirty="0">
                  <a:solidFill>
                    <a:srgbClr val="000000"/>
                  </a:solidFill>
                  <a:effectLst/>
                  <a:latin typeface="Helvetica LT Std Light"/>
                </a:rPr>
                <a:t> 4.0 España.</a:t>
              </a:r>
            </a:p>
            <a:p>
              <a:pPr algn="r"/>
              <a:r>
                <a:rPr lang="es-ES" sz="700" kern="1200" dirty="0">
                  <a:solidFill>
                    <a:srgbClr val="000000"/>
                  </a:solidFill>
                  <a:effectLst/>
                  <a:latin typeface="Helvetica LT Std Light"/>
                  <a:ea typeface="Calibri" panose="020F0502020204030204" pitchFamily="34" charset="0"/>
                  <a:cs typeface="Times New Roman" panose="02020603050405020304" pitchFamily="18" charset="0"/>
                </a:rPr>
                <a:t>Actividad creada por Prado Merino Gascón, Pedro Moya Gómez-Caraballo, María Rincón Ballesteros y Mª Elena Rojas Martínez.</a:t>
              </a:r>
              <a:r>
                <a:rPr lang="es-ES" sz="700" dirty="0">
                  <a:effectLst/>
                  <a:latin typeface="Helvetica LT Std Light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endParaRPr lang="es-ES" sz="700" dirty="0"/>
            </a:p>
          </p:txBody>
        </p:sp>
      </p:grpSp>
    </p:spTree>
    <p:extLst>
      <p:ext uri="{BB962C8B-B14F-4D97-AF65-F5344CB8AC3E}">
        <p14:creationId xmlns:p14="http://schemas.microsoft.com/office/powerpoint/2010/main" val="16754513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riángulo isósceles 3">
            <a:extLst>
              <a:ext uri="{FF2B5EF4-FFF2-40B4-BE49-F238E27FC236}">
                <a16:creationId xmlns:a16="http://schemas.microsoft.com/office/drawing/2014/main" id="{1DDBD141-EE7D-EEF5-4B87-B2E5CD75646A}"/>
              </a:ext>
            </a:extLst>
          </p:cNvPr>
          <p:cNvSpPr/>
          <p:nvPr/>
        </p:nvSpPr>
        <p:spPr>
          <a:xfrm>
            <a:off x="6048537" y="1532247"/>
            <a:ext cx="3711608" cy="1911911"/>
          </a:xfrm>
          <a:prstGeom prst="triangle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9" name="Triángulo isósceles 8">
            <a:extLst>
              <a:ext uri="{FF2B5EF4-FFF2-40B4-BE49-F238E27FC236}">
                <a16:creationId xmlns:a16="http://schemas.microsoft.com/office/drawing/2014/main" id="{537EF35C-7895-FB48-058A-5DA3E790EDAC}"/>
              </a:ext>
            </a:extLst>
          </p:cNvPr>
          <p:cNvSpPr/>
          <p:nvPr/>
        </p:nvSpPr>
        <p:spPr>
          <a:xfrm>
            <a:off x="4855247" y="4760985"/>
            <a:ext cx="2424146" cy="1198813"/>
          </a:xfrm>
          <a:prstGeom prst="triangle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0" name="Triángulo isósceles 9">
            <a:extLst>
              <a:ext uri="{FF2B5EF4-FFF2-40B4-BE49-F238E27FC236}">
                <a16:creationId xmlns:a16="http://schemas.microsoft.com/office/drawing/2014/main" id="{4B03C184-F40C-2A9C-1920-D79FC0E09C6F}"/>
              </a:ext>
            </a:extLst>
          </p:cNvPr>
          <p:cNvSpPr/>
          <p:nvPr/>
        </p:nvSpPr>
        <p:spPr>
          <a:xfrm rot="5400000">
            <a:off x="5632245" y="1954356"/>
            <a:ext cx="1878005" cy="928730"/>
          </a:xfrm>
          <a:prstGeom prst="triangle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2" name="Diagrama de flujo: datos 11">
            <a:extLst>
              <a:ext uri="{FF2B5EF4-FFF2-40B4-BE49-F238E27FC236}">
                <a16:creationId xmlns:a16="http://schemas.microsoft.com/office/drawing/2014/main" id="{919A6423-E05D-06BB-CFDF-02B9CDF1FE42}"/>
              </a:ext>
            </a:extLst>
          </p:cNvPr>
          <p:cNvSpPr/>
          <p:nvPr/>
        </p:nvSpPr>
        <p:spPr>
          <a:xfrm rot="16200000">
            <a:off x="4294510" y="1563142"/>
            <a:ext cx="2731672" cy="857492"/>
          </a:xfrm>
          <a:custGeom>
            <a:avLst/>
            <a:gdLst>
              <a:gd name="connsiteX0" fmla="*/ 0 w 10000"/>
              <a:gd name="connsiteY0" fmla="*/ 10000 h 10000"/>
              <a:gd name="connsiteX1" fmla="*/ 2000 w 10000"/>
              <a:gd name="connsiteY1" fmla="*/ 0 h 10000"/>
              <a:gd name="connsiteX2" fmla="*/ 10000 w 10000"/>
              <a:gd name="connsiteY2" fmla="*/ 0 h 10000"/>
              <a:gd name="connsiteX3" fmla="*/ 8000 w 10000"/>
              <a:gd name="connsiteY3" fmla="*/ 10000 h 10000"/>
              <a:gd name="connsiteX4" fmla="*/ 0 w 10000"/>
              <a:gd name="connsiteY4" fmla="*/ 10000 h 10000"/>
              <a:gd name="connsiteX0" fmla="*/ 0 w 11753"/>
              <a:gd name="connsiteY0" fmla="*/ 10000 h 10000"/>
              <a:gd name="connsiteX1" fmla="*/ 2000 w 11753"/>
              <a:gd name="connsiteY1" fmla="*/ 0 h 10000"/>
              <a:gd name="connsiteX2" fmla="*/ 11753 w 11753"/>
              <a:gd name="connsiteY2" fmla="*/ 91 h 10000"/>
              <a:gd name="connsiteX3" fmla="*/ 8000 w 11753"/>
              <a:gd name="connsiteY3" fmla="*/ 10000 h 10000"/>
              <a:gd name="connsiteX4" fmla="*/ 0 w 11753"/>
              <a:gd name="connsiteY4" fmla="*/ 10000 h 10000"/>
              <a:gd name="connsiteX0" fmla="*/ 0 w 11753"/>
              <a:gd name="connsiteY0" fmla="*/ 9909 h 9909"/>
              <a:gd name="connsiteX1" fmla="*/ 3650 w 11753"/>
              <a:gd name="connsiteY1" fmla="*/ 457 h 9909"/>
              <a:gd name="connsiteX2" fmla="*/ 11753 w 11753"/>
              <a:gd name="connsiteY2" fmla="*/ 0 h 9909"/>
              <a:gd name="connsiteX3" fmla="*/ 8000 w 11753"/>
              <a:gd name="connsiteY3" fmla="*/ 9909 h 9909"/>
              <a:gd name="connsiteX4" fmla="*/ 0 w 11753"/>
              <a:gd name="connsiteY4" fmla="*/ 9909 h 9909"/>
              <a:gd name="connsiteX0" fmla="*/ 0 w 10000"/>
              <a:gd name="connsiteY0" fmla="*/ 10000 h 10000"/>
              <a:gd name="connsiteX1" fmla="*/ 2991 w 10000"/>
              <a:gd name="connsiteY1" fmla="*/ 220 h 10000"/>
              <a:gd name="connsiteX2" fmla="*/ 10000 w 10000"/>
              <a:gd name="connsiteY2" fmla="*/ 0 h 10000"/>
              <a:gd name="connsiteX3" fmla="*/ 6807 w 10000"/>
              <a:gd name="connsiteY3" fmla="*/ 10000 h 10000"/>
              <a:gd name="connsiteX4" fmla="*/ 0 w 10000"/>
              <a:gd name="connsiteY4" fmla="*/ 10000 h 10000"/>
              <a:gd name="connsiteX0" fmla="*/ 0 w 9885"/>
              <a:gd name="connsiteY0" fmla="*/ 9880 h 9880"/>
              <a:gd name="connsiteX1" fmla="*/ 2991 w 9885"/>
              <a:gd name="connsiteY1" fmla="*/ 100 h 9880"/>
              <a:gd name="connsiteX2" fmla="*/ 9885 w 9885"/>
              <a:gd name="connsiteY2" fmla="*/ 0 h 9880"/>
              <a:gd name="connsiteX3" fmla="*/ 6807 w 9885"/>
              <a:gd name="connsiteY3" fmla="*/ 9880 h 9880"/>
              <a:gd name="connsiteX4" fmla="*/ 0 w 9885"/>
              <a:gd name="connsiteY4" fmla="*/ 9880 h 98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885" h="9880">
                <a:moveTo>
                  <a:pt x="0" y="9880"/>
                </a:moveTo>
                <a:lnTo>
                  <a:pt x="2991" y="100"/>
                </a:lnTo>
                <a:lnTo>
                  <a:pt x="9885" y="0"/>
                </a:lnTo>
                <a:lnTo>
                  <a:pt x="6807" y="9880"/>
                </a:lnTo>
                <a:lnTo>
                  <a:pt x="0" y="9880"/>
                </a:lnTo>
                <a:close/>
              </a:path>
            </a:pathLst>
          </a:cu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13" name="Rectángulo 12">
            <a:extLst>
              <a:ext uri="{FF2B5EF4-FFF2-40B4-BE49-F238E27FC236}">
                <a16:creationId xmlns:a16="http://schemas.microsoft.com/office/drawing/2014/main" id="{A3CAFA57-1196-F801-3176-FB8880483D1E}"/>
              </a:ext>
            </a:extLst>
          </p:cNvPr>
          <p:cNvSpPr/>
          <p:nvPr/>
        </p:nvSpPr>
        <p:spPr>
          <a:xfrm>
            <a:off x="5444057" y="3443833"/>
            <a:ext cx="1246526" cy="1315919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4" name="Triángulo isósceles 13">
            <a:extLst>
              <a:ext uri="{FF2B5EF4-FFF2-40B4-BE49-F238E27FC236}">
                <a16:creationId xmlns:a16="http://schemas.microsoft.com/office/drawing/2014/main" id="{C096A009-357A-7A55-0ABD-F9610E2CF0FA}"/>
              </a:ext>
            </a:extLst>
          </p:cNvPr>
          <p:cNvSpPr/>
          <p:nvPr/>
        </p:nvSpPr>
        <p:spPr>
          <a:xfrm>
            <a:off x="2431914" y="1605904"/>
            <a:ext cx="3711608" cy="1836909"/>
          </a:xfrm>
          <a:prstGeom prst="triangle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5" name="Triángulo isósceles 14">
            <a:extLst>
              <a:ext uri="{FF2B5EF4-FFF2-40B4-BE49-F238E27FC236}">
                <a16:creationId xmlns:a16="http://schemas.microsoft.com/office/drawing/2014/main" id="{7E744964-1F97-7081-33B1-7CB99C42829B}"/>
              </a:ext>
            </a:extLst>
          </p:cNvPr>
          <p:cNvSpPr/>
          <p:nvPr/>
        </p:nvSpPr>
        <p:spPr>
          <a:xfrm rot="10800000">
            <a:off x="5234501" y="600625"/>
            <a:ext cx="1878005" cy="928730"/>
          </a:xfrm>
          <a:prstGeom prst="triangle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8" name="CuadroTexto 17">
            <a:extLst>
              <a:ext uri="{FF2B5EF4-FFF2-40B4-BE49-F238E27FC236}">
                <a16:creationId xmlns:a16="http://schemas.microsoft.com/office/drawing/2014/main" id="{FC3AC0AB-C19D-96B7-1EE4-E55674EAE70C}"/>
              </a:ext>
            </a:extLst>
          </p:cNvPr>
          <p:cNvSpPr txBox="1"/>
          <p:nvPr/>
        </p:nvSpPr>
        <p:spPr>
          <a:xfrm>
            <a:off x="228600" y="44020"/>
            <a:ext cx="2196435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4800" dirty="0">
                <a:latin typeface="Aharoni" panose="020F0502020204030204" pitchFamily="2" charset="-79"/>
                <a:cs typeface="Aharoni" panose="020F0502020204030204" pitchFamily="2" charset="-79"/>
              </a:rPr>
              <a:t>Nivel 3</a:t>
            </a:r>
          </a:p>
          <a:p>
            <a:r>
              <a:rPr lang="es-ES" sz="4800" dirty="0">
                <a:latin typeface="Aharoni" panose="020F0502020204030204" pitchFamily="2" charset="-79"/>
                <a:cs typeface="Aharoni" panose="020F0502020204030204" pitchFamily="2" charset="-79"/>
              </a:rPr>
              <a:t>Halcón</a:t>
            </a:r>
            <a:endParaRPr lang="es-ES" dirty="0">
              <a:latin typeface="Aharoni" panose="020F0502020204030204" pitchFamily="2" charset="-79"/>
              <a:cs typeface="Aharoni" panose="020F0502020204030204" pitchFamily="2" charset="-79"/>
            </a:endParaRPr>
          </a:p>
        </p:txBody>
      </p:sp>
      <p:pic>
        <p:nvPicPr>
          <p:cNvPr id="1030" name="Picture 6">
            <a:extLst>
              <a:ext uri="{FF2B5EF4-FFF2-40B4-BE49-F238E27FC236}">
                <a16:creationId xmlns:a16="http://schemas.microsoft.com/office/drawing/2014/main" id="{0B1DA98D-1835-63F4-45F6-7D1045CFE63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77340" y="-45928"/>
            <a:ext cx="1590675" cy="1190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2" name="Grupo 1">
            <a:extLst>
              <a:ext uri="{FF2B5EF4-FFF2-40B4-BE49-F238E27FC236}">
                <a16:creationId xmlns:a16="http://schemas.microsoft.com/office/drawing/2014/main" id="{B7C4E17D-8322-5E62-8DB9-3D55C0D02925}"/>
              </a:ext>
            </a:extLst>
          </p:cNvPr>
          <p:cNvGrpSpPr/>
          <p:nvPr/>
        </p:nvGrpSpPr>
        <p:grpSpPr>
          <a:xfrm>
            <a:off x="410966" y="6140615"/>
            <a:ext cx="11557049" cy="677108"/>
            <a:chOff x="410966" y="5842668"/>
            <a:chExt cx="11557049" cy="677108"/>
          </a:xfrm>
        </p:grpSpPr>
        <p:pic>
          <p:nvPicPr>
            <p:cNvPr id="3" name="Picture 8">
              <a:extLst>
                <a:ext uri="{FF2B5EF4-FFF2-40B4-BE49-F238E27FC236}">
                  <a16:creationId xmlns:a16="http://schemas.microsoft.com/office/drawing/2014/main" id="{92A9CE98-AECC-94A0-E351-623D08247A90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879888" y="5842668"/>
              <a:ext cx="1061381" cy="36933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5" name="CuadroTexto 4">
              <a:extLst>
                <a:ext uri="{FF2B5EF4-FFF2-40B4-BE49-F238E27FC236}">
                  <a16:creationId xmlns:a16="http://schemas.microsoft.com/office/drawing/2014/main" id="{51E5D70C-5749-3873-506E-21D440E466C2}"/>
                </a:ext>
              </a:extLst>
            </p:cNvPr>
            <p:cNvSpPr txBox="1"/>
            <p:nvPr/>
          </p:nvSpPr>
          <p:spPr>
            <a:xfrm>
              <a:off x="410966" y="6211999"/>
              <a:ext cx="11557049" cy="307777"/>
            </a:xfrm>
            <a:prstGeom prst="rect">
              <a:avLst/>
            </a:prstGeom>
            <a:noFill/>
          </p:spPr>
          <p:txBody>
            <a:bodyPr wrap="square" lIns="91440" tIns="45720" rIns="91440" bIns="45720" anchor="t">
              <a:spAutoFit/>
            </a:bodyPr>
            <a:lstStyle/>
            <a:p>
              <a:pPr algn="r"/>
              <a:r>
                <a:rPr lang="es-ES" sz="700" dirty="0">
                  <a:solidFill>
                    <a:srgbClr val="000000"/>
                  </a:solidFill>
                  <a:latin typeface="Helvetica LT Std Light"/>
                </a:rPr>
                <a:t>Situación de Aprendizaje - Animales y Guardianes</a:t>
              </a:r>
              <a:r>
                <a:rPr lang="es-ES" sz="700" b="0" i="0" dirty="0">
                  <a:solidFill>
                    <a:srgbClr val="000000"/>
                  </a:solidFill>
                  <a:effectLst/>
                  <a:latin typeface="Helvetica LT Std Light"/>
                </a:rPr>
                <a:t> (</a:t>
              </a:r>
              <a:r>
                <a:rPr lang="es-ES" sz="700" dirty="0">
                  <a:solidFill>
                    <a:srgbClr val="000000"/>
                  </a:solidFill>
                  <a:latin typeface="Helvetica LT Std Light"/>
                </a:rPr>
                <a:t>Servicio de Innovación Educativa JCCM</a:t>
              </a:r>
              <a:r>
                <a:rPr lang="es-ES" sz="700" b="0" i="0" dirty="0">
                  <a:solidFill>
                    <a:srgbClr val="000000"/>
                  </a:solidFill>
                  <a:effectLst/>
                  <a:latin typeface="Helvetica LT Std Light"/>
                </a:rPr>
                <a:t>) se encuentra bajo una Licencia Creative </a:t>
              </a:r>
              <a:r>
                <a:rPr lang="es-ES" sz="700" b="0" i="0" dirty="0" err="1">
                  <a:solidFill>
                    <a:srgbClr val="000000"/>
                  </a:solidFill>
                  <a:effectLst/>
                  <a:latin typeface="Helvetica LT Std Light"/>
                </a:rPr>
                <a:t>Commons</a:t>
              </a:r>
              <a:r>
                <a:rPr lang="es-ES" sz="700" b="0" i="0" dirty="0">
                  <a:solidFill>
                    <a:srgbClr val="000000"/>
                  </a:solidFill>
                  <a:effectLst/>
                  <a:latin typeface="Helvetica LT Std Light"/>
                </a:rPr>
                <a:t> Atribución-</a:t>
              </a:r>
              <a:r>
                <a:rPr lang="es-ES" sz="700" b="0" i="0" dirty="0" err="1">
                  <a:solidFill>
                    <a:srgbClr val="000000"/>
                  </a:solidFill>
                  <a:effectLst/>
                  <a:latin typeface="Helvetica LT Std Light"/>
                </a:rPr>
                <a:t>CompartirIgual</a:t>
              </a:r>
              <a:r>
                <a:rPr lang="es-ES" sz="700" b="0" i="0" dirty="0">
                  <a:solidFill>
                    <a:srgbClr val="000000"/>
                  </a:solidFill>
                  <a:effectLst/>
                  <a:latin typeface="Helvetica LT Std Light"/>
                </a:rPr>
                <a:t> 4.0 España.</a:t>
              </a:r>
            </a:p>
            <a:p>
              <a:pPr algn="r"/>
              <a:r>
                <a:rPr lang="es-ES" sz="700" kern="1200" dirty="0">
                  <a:solidFill>
                    <a:srgbClr val="000000"/>
                  </a:solidFill>
                  <a:effectLst/>
                  <a:latin typeface="Helvetica LT Std Light"/>
                  <a:ea typeface="Calibri" panose="020F0502020204030204" pitchFamily="34" charset="0"/>
                  <a:cs typeface="Times New Roman" panose="02020603050405020304" pitchFamily="18" charset="0"/>
                </a:rPr>
                <a:t>Actividad creada por Prado Merino Gascón, Pedro Moya Gómez-Caraballo, María Rincón Ballesteros y Mª Elena Rojas Martínez.</a:t>
              </a:r>
              <a:r>
                <a:rPr lang="es-ES" sz="700" dirty="0">
                  <a:effectLst/>
                  <a:latin typeface="Helvetica LT Std Light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endParaRPr lang="es-ES" sz="700" dirty="0"/>
            </a:p>
          </p:txBody>
        </p:sp>
      </p:grpSp>
    </p:spTree>
    <p:extLst>
      <p:ext uri="{BB962C8B-B14F-4D97-AF65-F5344CB8AC3E}">
        <p14:creationId xmlns:p14="http://schemas.microsoft.com/office/powerpoint/2010/main" val="116905744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3">
            <a:extLst>
              <a:ext uri="{FF2B5EF4-FFF2-40B4-BE49-F238E27FC236}">
                <a16:creationId xmlns:a16="http://schemas.microsoft.com/office/drawing/2014/main" id="{CD1D257D-646E-748B-5361-808F9D9D065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ES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DC344528-1E35-475C-CE0E-D2460E26E5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-158394" y="4174086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ES"/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55FD5AE0-0D3D-1461-F8D5-19E5E656E863}"/>
              </a:ext>
            </a:extLst>
          </p:cNvPr>
          <p:cNvSpPr txBox="1"/>
          <p:nvPr/>
        </p:nvSpPr>
        <p:spPr>
          <a:xfrm>
            <a:off x="228600" y="44020"/>
            <a:ext cx="2193229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4800" dirty="0">
                <a:latin typeface="Aharoni" panose="020F0502020204030204" pitchFamily="2" charset="-79"/>
                <a:cs typeface="Aharoni" panose="020F0502020204030204" pitchFamily="2" charset="-79"/>
              </a:rPr>
              <a:t>Nivel 1</a:t>
            </a:r>
          </a:p>
          <a:p>
            <a:r>
              <a:rPr lang="es-ES" sz="4800" dirty="0">
                <a:latin typeface="Aharoni" panose="020F0502020204030204" pitchFamily="2" charset="-79"/>
                <a:cs typeface="Aharoni" panose="020F0502020204030204" pitchFamily="2" charset="-79"/>
              </a:rPr>
              <a:t>Conejo</a:t>
            </a:r>
          </a:p>
        </p:txBody>
      </p:sp>
      <p:grpSp>
        <p:nvGrpSpPr>
          <p:cNvPr id="19" name="Grupo 18">
            <a:extLst>
              <a:ext uri="{FF2B5EF4-FFF2-40B4-BE49-F238E27FC236}">
                <a16:creationId xmlns:a16="http://schemas.microsoft.com/office/drawing/2014/main" id="{A745C893-6CB3-E5BB-67C0-6A17BC230407}"/>
              </a:ext>
            </a:extLst>
          </p:cNvPr>
          <p:cNvGrpSpPr/>
          <p:nvPr/>
        </p:nvGrpSpPr>
        <p:grpSpPr>
          <a:xfrm>
            <a:off x="3306654" y="549385"/>
            <a:ext cx="8762522" cy="4998383"/>
            <a:chOff x="3306654" y="549385"/>
            <a:chExt cx="8762522" cy="4998383"/>
          </a:xfrm>
        </p:grpSpPr>
        <p:sp>
          <p:nvSpPr>
            <p:cNvPr id="4" name="Triángulo isósceles 3">
              <a:extLst>
                <a:ext uri="{FF2B5EF4-FFF2-40B4-BE49-F238E27FC236}">
                  <a16:creationId xmlns:a16="http://schemas.microsoft.com/office/drawing/2014/main" id="{1DDBD141-EE7D-EEF5-4B87-B2E5CD75646A}"/>
                </a:ext>
              </a:extLst>
            </p:cNvPr>
            <p:cNvSpPr/>
            <p:nvPr/>
          </p:nvSpPr>
          <p:spPr>
            <a:xfrm rot="8100000">
              <a:off x="8366698" y="3027315"/>
              <a:ext cx="3702478" cy="1906281"/>
            </a:xfrm>
            <a:prstGeom prst="triangl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9" name="Triángulo isósceles 8">
              <a:extLst>
                <a:ext uri="{FF2B5EF4-FFF2-40B4-BE49-F238E27FC236}">
                  <a16:creationId xmlns:a16="http://schemas.microsoft.com/office/drawing/2014/main" id="{537EF35C-7895-FB48-058A-5DA3E790EDAC}"/>
                </a:ext>
              </a:extLst>
            </p:cNvPr>
            <p:cNvSpPr/>
            <p:nvPr/>
          </p:nvSpPr>
          <p:spPr>
            <a:xfrm rot="8100000">
              <a:off x="3322170" y="3416204"/>
              <a:ext cx="2417008" cy="1195863"/>
            </a:xfrm>
            <a:prstGeom prst="triangle">
              <a:avLst/>
            </a:prstGeom>
            <a:solidFill>
              <a:srgbClr val="92D05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10" name="Triángulo isósceles 9">
              <a:extLst>
                <a:ext uri="{FF2B5EF4-FFF2-40B4-BE49-F238E27FC236}">
                  <a16:creationId xmlns:a16="http://schemas.microsoft.com/office/drawing/2014/main" id="{4B03C184-F40C-2A9C-1920-D79FC0E09C6F}"/>
                </a:ext>
              </a:extLst>
            </p:cNvPr>
            <p:cNvSpPr/>
            <p:nvPr/>
          </p:nvSpPr>
          <p:spPr>
            <a:xfrm rot="8100000">
              <a:off x="6784415" y="1818957"/>
              <a:ext cx="1872473" cy="926444"/>
            </a:xfrm>
            <a:prstGeom prst="triangle">
              <a:avLst/>
            </a:prstGeom>
            <a:solidFill>
              <a:srgbClr val="0070C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12" name="Diagrama de flujo: datos 11">
              <a:extLst>
                <a:ext uri="{FF2B5EF4-FFF2-40B4-BE49-F238E27FC236}">
                  <a16:creationId xmlns:a16="http://schemas.microsoft.com/office/drawing/2014/main" id="{919A6423-E05D-06BB-CFDF-02B9CDF1FE42}"/>
                </a:ext>
              </a:extLst>
            </p:cNvPr>
            <p:cNvSpPr/>
            <p:nvPr/>
          </p:nvSpPr>
          <p:spPr>
            <a:xfrm rot="13738189">
              <a:off x="2371662" y="1484377"/>
              <a:ext cx="2724952" cy="854967"/>
            </a:xfrm>
            <a:custGeom>
              <a:avLst/>
              <a:gdLst>
                <a:gd name="connsiteX0" fmla="*/ 0 w 10000"/>
                <a:gd name="connsiteY0" fmla="*/ 10000 h 10000"/>
                <a:gd name="connsiteX1" fmla="*/ 2000 w 10000"/>
                <a:gd name="connsiteY1" fmla="*/ 0 h 10000"/>
                <a:gd name="connsiteX2" fmla="*/ 10000 w 10000"/>
                <a:gd name="connsiteY2" fmla="*/ 0 h 10000"/>
                <a:gd name="connsiteX3" fmla="*/ 8000 w 10000"/>
                <a:gd name="connsiteY3" fmla="*/ 10000 h 10000"/>
                <a:gd name="connsiteX4" fmla="*/ 0 w 10000"/>
                <a:gd name="connsiteY4" fmla="*/ 10000 h 10000"/>
                <a:gd name="connsiteX0" fmla="*/ 0 w 11753"/>
                <a:gd name="connsiteY0" fmla="*/ 10000 h 10000"/>
                <a:gd name="connsiteX1" fmla="*/ 2000 w 11753"/>
                <a:gd name="connsiteY1" fmla="*/ 0 h 10000"/>
                <a:gd name="connsiteX2" fmla="*/ 11753 w 11753"/>
                <a:gd name="connsiteY2" fmla="*/ 91 h 10000"/>
                <a:gd name="connsiteX3" fmla="*/ 8000 w 11753"/>
                <a:gd name="connsiteY3" fmla="*/ 10000 h 10000"/>
                <a:gd name="connsiteX4" fmla="*/ 0 w 11753"/>
                <a:gd name="connsiteY4" fmla="*/ 10000 h 10000"/>
                <a:gd name="connsiteX0" fmla="*/ 0 w 11753"/>
                <a:gd name="connsiteY0" fmla="*/ 9909 h 9909"/>
                <a:gd name="connsiteX1" fmla="*/ 3650 w 11753"/>
                <a:gd name="connsiteY1" fmla="*/ 457 h 9909"/>
                <a:gd name="connsiteX2" fmla="*/ 11753 w 11753"/>
                <a:gd name="connsiteY2" fmla="*/ 0 h 9909"/>
                <a:gd name="connsiteX3" fmla="*/ 8000 w 11753"/>
                <a:gd name="connsiteY3" fmla="*/ 9909 h 9909"/>
                <a:gd name="connsiteX4" fmla="*/ 0 w 11753"/>
                <a:gd name="connsiteY4" fmla="*/ 9909 h 9909"/>
                <a:gd name="connsiteX0" fmla="*/ 0 w 10000"/>
                <a:gd name="connsiteY0" fmla="*/ 10000 h 10000"/>
                <a:gd name="connsiteX1" fmla="*/ 2991 w 10000"/>
                <a:gd name="connsiteY1" fmla="*/ 220 h 10000"/>
                <a:gd name="connsiteX2" fmla="*/ 10000 w 10000"/>
                <a:gd name="connsiteY2" fmla="*/ 0 h 10000"/>
                <a:gd name="connsiteX3" fmla="*/ 6807 w 10000"/>
                <a:gd name="connsiteY3" fmla="*/ 10000 h 10000"/>
                <a:gd name="connsiteX4" fmla="*/ 0 w 10000"/>
                <a:gd name="connsiteY4" fmla="*/ 10000 h 10000"/>
                <a:gd name="connsiteX0" fmla="*/ 0 w 9885"/>
                <a:gd name="connsiteY0" fmla="*/ 9880 h 9880"/>
                <a:gd name="connsiteX1" fmla="*/ 2991 w 9885"/>
                <a:gd name="connsiteY1" fmla="*/ 100 h 9880"/>
                <a:gd name="connsiteX2" fmla="*/ 9885 w 9885"/>
                <a:gd name="connsiteY2" fmla="*/ 0 h 9880"/>
                <a:gd name="connsiteX3" fmla="*/ 6807 w 9885"/>
                <a:gd name="connsiteY3" fmla="*/ 9880 h 9880"/>
                <a:gd name="connsiteX4" fmla="*/ 0 w 9885"/>
                <a:gd name="connsiteY4" fmla="*/ 9880 h 98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885" h="9880">
                  <a:moveTo>
                    <a:pt x="0" y="9880"/>
                  </a:moveTo>
                  <a:lnTo>
                    <a:pt x="2991" y="100"/>
                  </a:lnTo>
                  <a:lnTo>
                    <a:pt x="9885" y="0"/>
                  </a:lnTo>
                  <a:lnTo>
                    <a:pt x="6807" y="9880"/>
                  </a:lnTo>
                  <a:lnTo>
                    <a:pt x="0" y="9880"/>
                  </a:lnTo>
                  <a:close/>
                </a:path>
              </a:pathLst>
            </a:custGeom>
            <a:solidFill>
              <a:srgbClr val="33CCCC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 dirty="0"/>
            </a:p>
          </p:txBody>
        </p:sp>
        <p:sp>
          <p:nvSpPr>
            <p:cNvPr id="13" name="Rectángulo 12">
              <a:extLst>
                <a:ext uri="{FF2B5EF4-FFF2-40B4-BE49-F238E27FC236}">
                  <a16:creationId xmlns:a16="http://schemas.microsoft.com/office/drawing/2014/main" id="{A3CAFA57-1196-F801-3176-FB8880483D1E}"/>
                </a:ext>
              </a:extLst>
            </p:cNvPr>
            <p:cNvSpPr/>
            <p:nvPr/>
          </p:nvSpPr>
          <p:spPr>
            <a:xfrm rot="10800000">
              <a:off x="5046385" y="1373418"/>
              <a:ext cx="1242855" cy="1312681"/>
            </a:xfrm>
            <a:prstGeom prst="rect">
              <a:avLst/>
            </a:prstGeom>
            <a:solidFill>
              <a:srgbClr val="C0000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14" name="Triángulo isósceles 13">
              <a:extLst>
                <a:ext uri="{FF2B5EF4-FFF2-40B4-BE49-F238E27FC236}">
                  <a16:creationId xmlns:a16="http://schemas.microsoft.com/office/drawing/2014/main" id="{C096A009-357A-7A55-0ABD-F9610E2CF0FA}"/>
                </a:ext>
              </a:extLst>
            </p:cNvPr>
            <p:cNvSpPr/>
            <p:nvPr/>
          </p:nvSpPr>
          <p:spPr>
            <a:xfrm rot="10800000">
              <a:off x="6384602" y="2686098"/>
              <a:ext cx="3700677" cy="1832390"/>
            </a:xfrm>
            <a:prstGeom prst="triangle">
              <a:avLst/>
            </a:prstGeom>
            <a:solidFill>
              <a:schemeClr val="accent2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15" name="Triángulo isósceles 14">
              <a:extLst>
                <a:ext uri="{FF2B5EF4-FFF2-40B4-BE49-F238E27FC236}">
                  <a16:creationId xmlns:a16="http://schemas.microsoft.com/office/drawing/2014/main" id="{7E744964-1F97-7081-33B1-7CB99C42829B}"/>
                </a:ext>
              </a:extLst>
            </p:cNvPr>
            <p:cNvSpPr/>
            <p:nvPr/>
          </p:nvSpPr>
          <p:spPr>
            <a:xfrm rot="1800000">
              <a:off x="7069755" y="4621323"/>
              <a:ext cx="1872476" cy="926445"/>
            </a:xfrm>
            <a:prstGeom prst="triangle">
              <a:avLst/>
            </a:prstGeom>
            <a:solidFill>
              <a:schemeClr val="accent5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</p:grpSp>
      <p:pic>
        <p:nvPicPr>
          <p:cNvPr id="35" name="Picture 6">
            <a:extLst>
              <a:ext uri="{FF2B5EF4-FFF2-40B4-BE49-F238E27FC236}">
                <a16:creationId xmlns:a16="http://schemas.microsoft.com/office/drawing/2014/main" id="{D0AD87AC-16BC-D060-6CB7-3AA99AE31C7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77340" y="-45928"/>
            <a:ext cx="1590675" cy="1190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upo 7">
            <a:extLst>
              <a:ext uri="{FF2B5EF4-FFF2-40B4-BE49-F238E27FC236}">
                <a16:creationId xmlns:a16="http://schemas.microsoft.com/office/drawing/2014/main" id="{600BE3C0-E49E-DC1D-DA1E-4DD6BBA7437D}"/>
              </a:ext>
            </a:extLst>
          </p:cNvPr>
          <p:cNvGrpSpPr/>
          <p:nvPr/>
        </p:nvGrpSpPr>
        <p:grpSpPr>
          <a:xfrm>
            <a:off x="410966" y="6140615"/>
            <a:ext cx="11557049" cy="677108"/>
            <a:chOff x="410966" y="5842668"/>
            <a:chExt cx="11557049" cy="677108"/>
          </a:xfrm>
        </p:grpSpPr>
        <p:pic>
          <p:nvPicPr>
            <p:cNvPr id="16" name="Picture 8">
              <a:extLst>
                <a:ext uri="{FF2B5EF4-FFF2-40B4-BE49-F238E27FC236}">
                  <a16:creationId xmlns:a16="http://schemas.microsoft.com/office/drawing/2014/main" id="{834B05DB-A107-054F-F522-49CD86A0096C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879888" y="5842668"/>
              <a:ext cx="1061381" cy="36933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7" name="CuadroTexto 16">
              <a:extLst>
                <a:ext uri="{FF2B5EF4-FFF2-40B4-BE49-F238E27FC236}">
                  <a16:creationId xmlns:a16="http://schemas.microsoft.com/office/drawing/2014/main" id="{791368AD-B42E-CA11-6E70-384683940475}"/>
                </a:ext>
              </a:extLst>
            </p:cNvPr>
            <p:cNvSpPr txBox="1"/>
            <p:nvPr/>
          </p:nvSpPr>
          <p:spPr>
            <a:xfrm>
              <a:off x="410966" y="6211999"/>
              <a:ext cx="11557049" cy="307777"/>
            </a:xfrm>
            <a:prstGeom prst="rect">
              <a:avLst/>
            </a:prstGeom>
            <a:noFill/>
          </p:spPr>
          <p:txBody>
            <a:bodyPr wrap="square" lIns="91440" tIns="45720" rIns="91440" bIns="45720" anchor="t">
              <a:spAutoFit/>
            </a:bodyPr>
            <a:lstStyle/>
            <a:p>
              <a:pPr algn="r"/>
              <a:r>
                <a:rPr lang="es-ES" sz="700" dirty="0">
                  <a:solidFill>
                    <a:srgbClr val="000000"/>
                  </a:solidFill>
                  <a:latin typeface="Helvetica LT Std Light"/>
                </a:rPr>
                <a:t>Situación de Aprendizaje - Animales y Guardianes</a:t>
              </a:r>
              <a:r>
                <a:rPr lang="es-ES" sz="700" b="0" i="0" dirty="0">
                  <a:solidFill>
                    <a:srgbClr val="000000"/>
                  </a:solidFill>
                  <a:effectLst/>
                  <a:latin typeface="Helvetica LT Std Light"/>
                </a:rPr>
                <a:t> (</a:t>
              </a:r>
              <a:r>
                <a:rPr lang="es-ES" sz="700" dirty="0">
                  <a:solidFill>
                    <a:srgbClr val="000000"/>
                  </a:solidFill>
                  <a:latin typeface="Helvetica LT Std Light"/>
                </a:rPr>
                <a:t>Servicio de Innovación Educativa JCCM</a:t>
              </a:r>
              <a:r>
                <a:rPr lang="es-ES" sz="700" b="0" i="0" dirty="0">
                  <a:solidFill>
                    <a:srgbClr val="000000"/>
                  </a:solidFill>
                  <a:effectLst/>
                  <a:latin typeface="Helvetica LT Std Light"/>
                </a:rPr>
                <a:t>) se encuentra bajo una Licencia Creative </a:t>
              </a:r>
              <a:r>
                <a:rPr lang="es-ES" sz="700" b="0" i="0" dirty="0" err="1">
                  <a:solidFill>
                    <a:srgbClr val="000000"/>
                  </a:solidFill>
                  <a:effectLst/>
                  <a:latin typeface="Helvetica LT Std Light"/>
                </a:rPr>
                <a:t>Commons</a:t>
              </a:r>
              <a:r>
                <a:rPr lang="es-ES" sz="700" b="0" i="0" dirty="0">
                  <a:solidFill>
                    <a:srgbClr val="000000"/>
                  </a:solidFill>
                  <a:effectLst/>
                  <a:latin typeface="Helvetica LT Std Light"/>
                </a:rPr>
                <a:t> Atribución-</a:t>
              </a:r>
              <a:r>
                <a:rPr lang="es-ES" sz="700" b="0" i="0" dirty="0" err="1">
                  <a:solidFill>
                    <a:srgbClr val="000000"/>
                  </a:solidFill>
                  <a:effectLst/>
                  <a:latin typeface="Helvetica LT Std Light"/>
                </a:rPr>
                <a:t>CompartirIgual</a:t>
              </a:r>
              <a:r>
                <a:rPr lang="es-ES" sz="700" b="0" i="0" dirty="0">
                  <a:solidFill>
                    <a:srgbClr val="000000"/>
                  </a:solidFill>
                  <a:effectLst/>
                  <a:latin typeface="Helvetica LT Std Light"/>
                </a:rPr>
                <a:t> 4.0 España.</a:t>
              </a:r>
            </a:p>
            <a:p>
              <a:pPr algn="r"/>
              <a:r>
                <a:rPr lang="es-ES" sz="700" kern="1200" dirty="0">
                  <a:solidFill>
                    <a:srgbClr val="000000"/>
                  </a:solidFill>
                  <a:effectLst/>
                  <a:latin typeface="Helvetica LT Std Light"/>
                  <a:ea typeface="Calibri" panose="020F0502020204030204" pitchFamily="34" charset="0"/>
                  <a:cs typeface="Times New Roman" panose="02020603050405020304" pitchFamily="18" charset="0"/>
                </a:rPr>
                <a:t>Actividad creada por Prado Merino Gascón, Pedro Moya Gómez-Caraballo, María Rincón Ballesteros y Mª Elena Rojas Martínez.</a:t>
              </a:r>
              <a:r>
                <a:rPr lang="es-ES" sz="700" dirty="0">
                  <a:effectLst/>
                  <a:latin typeface="Helvetica LT Std Light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endParaRPr lang="es-ES" sz="700" dirty="0"/>
            </a:p>
          </p:txBody>
        </p:sp>
      </p:grpSp>
    </p:spTree>
    <p:extLst>
      <p:ext uri="{BB962C8B-B14F-4D97-AF65-F5344CB8AC3E}">
        <p14:creationId xmlns:p14="http://schemas.microsoft.com/office/powerpoint/2010/main" val="412074016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3">
            <a:extLst>
              <a:ext uri="{FF2B5EF4-FFF2-40B4-BE49-F238E27FC236}">
                <a16:creationId xmlns:a16="http://schemas.microsoft.com/office/drawing/2014/main" id="{CD1D257D-646E-748B-5361-808F9D9D065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ES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DC344528-1E35-475C-CE0E-D2460E26E5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-158394" y="4174086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ES"/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55FD5AE0-0D3D-1461-F8D5-19E5E656E863}"/>
              </a:ext>
            </a:extLst>
          </p:cNvPr>
          <p:cNvSpPr txBox="1"/>
          <p:nvPr/>
        </p:nvSpPr>
        <p:spPr>
          <a:xfrm>
            <a:off x="228600" y="44020"/>
            <a:ext cx="2193229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4800" dirty="0">
                <a:latin typeface="Aharoni" panose="020F0502020204030204" pitchFamily="2" charset="-79"/>
                <a:cs typeface="Aharoni" panose="020F0502020204030204" pitchFamily="2" charset="-79"/>
              </a:rPr>
              <a:t>Nivel 2</a:t>
            </a:r>
          </a:p>
          <a:p>
            <a:r>
              <a:rPr lang="es-ES" sz="4800" dirty="0">
                <a:latin typeface="Aharoni" panose="020F0502020204030204" pitchFamily="2" charset="-79"/>
                <a:cs typeface="Aharoni" panose="020F0502020204030204" pitchFamily="2" charset="-79"/>
              </a:rPr>
              <a:t>Conejo</a:t>
            </a:r>
          </a:p>
        </p:txBody>
      </p:sp>
      <p:grpSp>
        <p:nvGrpSpPr>
          <p:cNvPr id="3" name="Grupo 2">
            <a:extLst>
              <a:ext uri="{FF2B5EF4-FFF2-40B4-BE49-F238E27FC236}">
                <a16:creationId xmlns:a16="http://schemas.microsoft.com/office/drawing/2014/main" id="{150A3F0F-8D44-AABD-47F7-E30B341A1E17}"/>
              </a:ext>
            </a:extLst>
          </p:cNvPr>
          <p:cNvGrpSpPr/>
          <p:nvPr/>
        </p:nvGrpSpPr>
        <p:grpSpPr>
          <a:xfrm rot="16200000">
            <a:off x="5188723" y="-1332684"/>
            <a:ext cx="4998385" cy="8762521"/>
            <a:chOff x="2924345" y="79376"/>
            <a:chExt cx="4998385" cy="8762521"/>
          </a:xfrm>
          <a:solidFill>
            <a:schemeClr val="tx1"/>
          </a:solidFill>
        </p:grpSpPr>
        <p:sp>
          <p:nvSpPr>
            <p:cNvPr id="4" name="Triángulo isósceles 3">
              <a:extLst>
                <a:ext uri="{FF2B5EF4-FFF2-40B4-BE49-F238E27FC236}">
                  <a16:creationId xmlns:a16="http://schemas.microsoft.com/office/drawing/2014/main" id="{1DDBD141-EE7D-EEF5-4B87-B2E5CD75646A}"/>
                </a:ext>
              </a:extLst>
            </p:cNvPr>
            <p:cNvSpPr/>
            <p:nvPr/>
          </p:nvSpPr>
          <p:spPr>
            <a:xfrm rot="13500000">
              <a:off x="2640419" y="6037517"/>
              <a:ext cx="3702478" cy="1906281"/>
            </a:xfrm>
            <a:prstGeom prst="triangl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9" name="Triángulo isósceles 8">
              <a:extLst>
                <a:ext uri="{FF2B5EF4-FFF2-40B4-BE49-F238E27FC236}">
                  <a16:creationId xmlns:a16="http://schemas.microsoft.com/office/drawing/2014/main" id="{537EF35C-7895-FB48-058A-5DA3E790EDAC}"/>
                </a:ext>
              </a:extLst>
            </p:cNvPr>
            <p:cNvSpPr/>
            <p:nvPr/>
          </p:nvSpPr>
          <p:spPr>
            <a:xfrm rot="13500000">
              <a:off x="3249475" y="705463"/>
              <a:ext cx="2417008" cy="1195863"/>
            </a:xfrm>
            <a:prstGeom prst="triangl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10" name="Triángulo isósceles 9">
              <a:extLst>
                <a:ext uri="{FF2B5EF4-FFF2-40B4-BE49-F238E27FC236}">
                  <a16:creationId xmlns:a16="http://schemas.microsoft.com/office/drawing/2014/main" id="{4B03C184-F40C-2A9C-1920-D79FC0E09C6F}"/>
                </a:ext>
              </a:extLst>
            </p:cNvPr>
            <p:cNvSpPr/>
            <p:nvPr/>
          </p:nvSpPr>
          <p:spPr>
            <a:xfrm rot="13500000">
              <a:off x="5253698" y="4030150"/>
              <a:ext cx="1872473" cy="926444"/>
            </a:xfrm>
            <a:prstGeom prst="triangl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12" name="Diagrama de flujo: datos 11">
              <a:extLst>
                <a:ext uri="{FF2B5EF4-FFF2-40B4-BE49-F238E27FC236}">
                  <a16:creationId xmlns:a16="http://schemas.microsoft.com/office/drawing/2014/main" id="{919A6423-E05D-06BB-CFDF-02B9CDF1FE42}"/>
                </a:ext>
              </a:extLst>
            </p:cNvPr>
            <p:cNvSpPr/>
            <p:nvPr/>
          </p:nvSpPr>
          <p:spPr>
            <a:xfrm rot="19138189">
              <a:off x="5197778" y="79376"/>
              <a:ext cx="2724952" cy="854967"/>
            </a:xfrm>
            <a:custGeom>
              <a:avLst/>
              <a:gdLst>
                <a:gd name="connsiteX0" fmla="*/ 0 w 10000"/>
                <a:gd name="connsiteY0" fmla="*/ 10000 h 10000"/>
                <a:gd name="connsiteX1" fmla="*/ 2000 w 10000"/>
                <a:gd name="connsiteY1" fmla="*/ 0 h 10000"/>
                <a:gd name="connsiteX2" fmla="*/ 10000 w 10000"/>
                <a:gd name="connsiteY2" fmla="*/ 0 h 10000"/>
                <a:gd name="connsiteX3" fmla="*/ 8000 w 10000"/>
                <a:gd name="connsiteY3" fmla="*/ 10000 h 10000"/>
                <a:gd name="connsiteX4" fmla="*/ 0 w 10000"/>
                <a:gd name="connsiteY4" fmla="*/ 10000 h 10000"/>
                <a:gd name="connsiteX0" fmla="*/ 0 w 11753"/>
                <a:gd name="connsiteY0" fmla="*/ 10000 h 10000"/>
                <a:gd name="connsiteX1" fmla="*/ 2000 w 11753"/>
                <a:gd name="connsiteY1" fmla="*/ 0 h 10000"/>
                <a:gd name="connsiteX2" fmla="*/ 11753 w 11753"/>
                <a:gd name="connsiteY2" fmla="*/ 91 h 10000"/>
                <a:gd name="connsiteX3" fmla="*/ 8000 w 11753"/>
                <a:gd name="connsiteY3" fmla="*/ 10000 h 10000"/>
                <a:gd name="connsiteX4" fmla="*/ 0 w 11753"/>
                <a:gd name="connsiteY4" fmla="*/ 10000 h 10000"/>
                <a:gd name="connsiteX0" fmla="*/ 0 w 11753"/>
                <a:gd name="connsiteY0" fmla="*/ 9909 h 9909"/>
                <a:gd name="connsiteX1" fmla="*/ 3650 w 11753"/>
                <a:gd name="connsiteY1" fmla="*/ 457 h 9909"/>
                <a:gd name="connsiteX2" fmla="*/ 11753 w 11753"/>
                <a:gd name="connsiteY2" fmla="*/ 0 h 9909"/>
                <a:gd name="connsiteX3" fmla="*/ 8000 w 11753"/>
                <a:gd name="connsiteY3" fmla="*/ 9909 h 9909"/>
                <a:gd name="connsiteX4" fmla="*/ 0 w 11753"/>
                <a:gd name="connsiteY4" fmla="*/ 9909 h 9909"/>
                <a:gd name="connsiteX0" fmla="*/ 0 w 10000"/>
                <a:gd name="connsiteY0" fmla="*/ 10000 h 10000"/>
                <a:gd name="connsiteX1" fmla="*/ 2991 w 10000"/>
                <a:gd name="connsiteY1" fmla="*/ 220 h 10000"/>
                <a:gd name="connsiteX2" fmla="*/ 10000 w 10000"/>
                <a:gd name="connsiteY2" fmla="*/ 0 h 10000"/>
                <a:gd name="connsiteX3" fmla="*/ 6807 w 10000"/>
                <a:gd name="connsiteY3" fmla="*/ 10000 h 10000"/>
                <a:gd name="connsiteX4" fmla="*/ 0 w 10000"/>
                <a:gd name="connsiteY4" fmla="*/ 10000 h 10000"/>
                <a:gd name="connsiteX0" fmla="*/ 0 w 9885"/>
                <a:gd name="connsiteY0" fmla="*/ 9880 h 9880"/>
                <a:gd name="connsiteX1" fmla="*/ 2991 w 9885"/>
                <a:gd name="connsiteY1" fmla="*/ 100 h 9880"/>
                <a:gd name="connsiteX2" fmla="*/ 9885 w 9885"/>
                <a:gd name="connsiteY2" fmla="*/ 0 h 9880"/>
                <a:gd name="connsiteX3" fmla="*/ 6807 w 9885"/>
                <a:gd name="connsiteY3" fmla="*/ 9880 h 9880"/>
                <a:gd name="connsiteX4" fmla="*/ 0 w 9885"/>
                <a:gd name="connsiteY4" fmla="*/ 9880 h 98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885" h="9880">
                  <a:moveTo>
                    <a:pt x="0" y="9880"/>
                  </a:moveTo>
                  <a:lnTo>
                    <a:pt x="2991" y="100"/>
                  </a:lnTo>
                  <a:lnTo>
                    <a:pt x="9885" y="0"/>
                  </a:lnTo>
                  <a:lnTo>
                    <a:pt x="6807" y="9880"/>
                  </a:lnTo>
                  <a:lnTo>
                    <a:pt x="0" y="9880"/>
                  </a:lnTo>
                  <a:close/>
                </a:path>
              </a:pathLst>
            </a:cu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 dirty="0"/>
            </a:p>
          </p:txBody>
        </p:sp>
        <p:sp>
          <p:nvSpPr>
            <p:cNvPr id="13" name="Rectángulo 12">
              <a:extLst>
                <a:ext uri="{FF2B5EF4-FFF2-40B4-BE49-F238E27FC236}">
                  <a16:creationId xmlns:a16="http://schemas.microsoft.com/office/drawing/2014/main" id="{A3CAFA57-1196-F801-3176-FB8880483D1E}"/>
                </a:ext>
              </a:extLst>
            </p:cNvPr>
            <p:cNvSpPr/>
            <p:nvPr/>
          </p:nvSpPr>
          <p:spPr>
            <a:xfrm rot="16200000">
              <a:off x="5820928" y="1784193"/>
              <a:ext cx="1242855" cy="1312681"/>
            </a:xfrm>
            <a:prstGeom prst="rect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14" name="Triángulo isósceles 13">
              <a:extLst>
                <a:ext uri="{FF2B5EF4-FFF2-40B4-BE49-F238E27FC236}">
                  <a16:creationId xmlns:a16="http://schemas.microsoft.com/office/drawing/2014/main" id="{C096A009-357A-7A55-0ABD-F9610E2CF0FA}"/>
                </a:ext>
              </a:extLst>
            </p:cNvPr>
            <p:cNvSpPr/>
            <p:nvPr/>
          </p:nvSpPr>
          <p:spPr>
            <a:xfrm rot="16200000">
              <a:off x="3019482" y="4091466"/>
              <a:ext cx="3700677" cy="1832390"/>
            </a:xfrm>
            <a:prstGeom prst="triangl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15" name="Triángulo isósceles 14">
              <a:extLst>
                <a:ext uri="{FF2B5EF4-FFF2-40B4-BE49-F238E27FC236}">
                  <a16:creationId xmlns:a16="http://schemas.microsoft.com/office/drawing/2014/main" id="{7E744964-1F97-7081-33B1-7CB99C42829B}"/>
                </a:ext>
              </a:extLst>
            </p:cNvPr>
            <p:cNvSpPr/>
            <p:nvPr/>
          </p:nvSpPr>
          <p:spPr>
            <a:xfrm rot="7200000">
              <a:off x="2451330" y="4315491"/>
              <a:ext cx="1872476" cy="926445"/>
            </a:xfrm>
            <a:prstGeom prst="triangl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</p:grpSp>
      <p:pic>
        <p:nvPicPr>
          <p:cNvPr id="35" name="Picture 6">
            <a:extLst>
              <a:ext uri="{FF2B5EF4-FFF2-40B4-BE49-F238E27FC236}">
                <a16:creationId xmlns:a16="http://schemas.microsoft.com/office/drawing/2014/main" id="{D0AD87AC-16BC-D060-6CB7-3AA99AE31C7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77340" y="-45928"/>
            <a:ext cx="1590675" cy="1190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2" name="Grupo 1">
            <a:extLst>
              <a:ext uri="{FF2B5EF4-FFF2-40B4-BE49-F238E27FC236}">
                <a16:creationId xmlns:a16="http://schemas.microsoft.com/office/drawing/2014/main" id="{6776373B-833D-D626-8460-8AA1F6CBD97F}"/>
              </a:ext>
            </a:extLst>
          </p:cNvPr>
          <p:cNvGrpSpPr/>
          <p:nvPr/>
        </p:nvGrpSpPr>
        <p:grpSpPr>
          <a:xfrm>
            <a:off x="410966" y="6140615"/>
            <a:ext cx="11557049" cy="677108"/>
            <a:chOff x="410966" y="5842668"/>
            <a:chExt cx="11557049" cy="677108"/>
          </a:xfrm>
        </p:grpSpPr>
        <p:pic>
          <p:nvPicPr>
            <p:cNvPr id="5" name="Picture 8">
              <a:extLst>
                <a:ext uri="{FF2B5EF4-FFF2-40B4-BE49-F238E27FC236}">
                  <a16:creationId xmlns:a16="http://schemas.microsoft.com/office/drawing/2014/main" id="{93A5870C-2B42-BD38-2602-552214747588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879888" y="5842668"/>
              <a:ext cx="1061381" cy="36933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8" name="CuadroTexto 7">
              <a:extLst>
                <a:ext uri="{FF2B5EF4-FFF2-40B4-BE49-F238E27FC236}">
                  <a16:creationId xmlns:a16="http://schemas.microsoft.com/office/drawing/2014/main" id="{2E392D3E-5EA4-19E4-87AB-CAC6FAC87420}"/>
                </a:ext>
              </a:extLst>
            </p:cNvPr>
            <p:cNvSpPr txBox="1"/>
            <p:nvPr/>
          </p:nvSpPr>
          <p:spPr>
            <a:xfrm>
              <a:off x="410966" y="6211999"/>
              <a:ext cx="11557049" cy="307777"/>
            </a:xfrm>
            <a:prstGeom prst="rect">
              <a:avLst/>
            </a:prstGeom>
            <a:noFill/>
          </p:spPr>
          <p:txBody>
            <a:bodyPr wrap="square" lIns="91440" tIns="45720" rIns="91440" bIns="45720" anchor="t">
              <a:spAutoFit/>
            </a:bodyPr>
            <a:lstStyle/>
            <a:p>
              <a:pPr algn="r"/>
              <a:r>
                <a:rPr lang="es-ES" sz="700" dirty="0">
                  <a:solidFill>
                    <a:srgbClr val="000000"/>
                  </a:solidFill>
                  <a:latin typeface="Helvetica LT Std Light"/>
                </a:rPr>
                <a:t>Situación de Aprendizaje - Animales y Guardianes</a:t>
              </a:r>
              <a:r>
                <a:rPr lang="es-ES" sz="700" b="0" i="0" dirty="0">
                  <a:solidFill>
                    <a:srgbClr val="000000"/>
                  </a:solidFill>
                  <a:effectLst/>
                  <a:latin typeface="Helvetica LT Std Light"/>
                </a:rPr>
                <a:t> (</a:t>
              </a:r>
              <a:r>
                <a:rPr lang="es-ES" sz="700" dirty="0">
                  <a:solidFill>
                    <a:srgbClr val="000000"/>
                  </a:solidFill>
                  <a:latin typeface="Helvetica LT Std Light"/>
                </a:rPr>
                <a:t>Servicio de Innovación Educativa JCCM</a:t>
              </a:r>
              <a:r>
                <a:rPr lang="es-ES" sz="700" b="0" i="0" dirty="0">
                  <a:solidFill>
                    <a:srgbClr val="000000"/>
                  </a:solidFill>
                  <a:effectLst/>
                  <a:latin typeface="Helvetica LT Std Light"/>
                </a:rPr>
                <a:t>) se encuentra bajo una Licencia Creative </a:t>
              </a:r>
              <a:r>
                <a:rPr lang="es-ES" sz="700" b="0" i="0" dirty="0" err="1">
                  <a:solidFill>
                    <a:srgbClr val="000000"/>
                  </a:solidFill>
                  <a:effectLst/>
                  <a:latin typeface="Helvetica LT Std Light"/>
                </a:rPr>
                <a:t>Commons</a:t>
              </a:r>
              <a:r>
                <a:rPr lang="es-ES" sz="700" b="0" i="0" dirty="0">
                  <a:solidFill>
                    <a:srgbClr val="000000"/>
                  </a:solidFill>
                  <a:effectLst/>
                  <a:latin typeface="Helvetica LT Std Light"/>
                </a:rPr>
                <a:t> Atribución-</a:t>
              </a:r>
              <a:r>
                <a:rPr lang="es-ES" sz="700" b="0" i="0" dirty="0" err="1">
                  <a:solidFill>
                    <a:srgbClr val="000000"/>
                  </a:solidFill>
                  <a:effectLst/>
                  <a:latin typeface="Helvetica LT Std Light"/>
                </a:rPr>
                <a:t>CompartirIgual</a:t>
              </a:r>
              <a:r>
                <a:rPr lang="es-ES" sz="700" b="0" i="0" dirty="0">
                  <a:solidFill>
                    <a:srgbClr val="000000"/>
                  </a:solidFill>
                  <a:effectLst/>
                  <a:latin typeface="Helvetica LT Std Light"/>
                </a:rPr>
                <a:t> 4.0 España.</a:t>
              </a:r>
            </a:p>
            <a:p>
              <a:pPr algn="r"/>
              <a:r>
                <a:rPr lang="es-ES" sz="700" kern="1200" dirty="0">
                  <a:solidFill>
                    <a:srgbClr val="000000"/>
                  </a:solidFill>
                  <a:effectLst/>
                  <a:latin typeface="Helvetica LT Std Light"/>
                  <a:ea typeface="Calibri" panose="020F0502020204030204" pitchFamily="34" charset="0"/>
                  <a:cs typeface="Times New Roman" panose="02020603050405020304" pitchFamily="18" charset="0"/>
                </a:rPr>
                <a:t>Actividad creada por Prado Merino Gascón, Pedro Moya Gómez-Caraballo, María Rincón Ballesteros y Mª Elena Rojas Martínez.</a:t>
              </a:r>
              <a:r>
                <a:rPr lang="es-ES" sz="700" dirty="0">
                  <a:effectLst/>
                  <a:latin typeface="Helvetica LT Std Light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endParaRPr lang="es-ES" sz="700" dirty="0"/>
            </a:p>
          </p:txBody>
        </p:sp>
      </p:grpSp>
    </p:spTree>
    <p:extLst>
      <p:ext uri="{BB962C8B-B14F-4D97-AF65-F5344CB8AC3E}">
        <p14:creationId xmlns:p14="http://schemas.microsoft.com/office/powerpoint/2010/main" val="104393529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3">
            <a:extLst>
              <a:ext uri="{FF2B5EF4-FFF2-40B4-BE49-F238E27FC236}">
                <a16:creationId xmlns:a16="http://schemas.microsoft.com/office/drawing/2014/main" id="{CD1D257D-646E-748B-5361-808F9D9D065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ES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DC344528-1E35-475C-CE0E-D2460E26E5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-158394" y="4174086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ES"/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55FD5AE0-0D3D-1461-F8D5-19E5E656E863}"/>
              </a:ext>
            </a:extLst>
          </p:cNvPr>
          <p:cNvSpPr txBox="1"/>
          <p:nvPr/>
        </p:nvSpPr>
        <p:spPr>
          <a:xfrm>
            <a:off x="228600" y="44020"/>
            <a:ext cx="2193229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4800" dirty="0">
                <a:latin typeface="Aharoni" panose="020F0502020204030204" pitchFamily="2" charset="-79"/>
                <a:cs typeface="Aharoni" panose="020F0502020204030204" pitchFamily="2" charset="-79"/>
              </a:rPr>
              <a:t>Nivel 3</a:t>
            </a:r>
          </a:p>
          <a:p>
            <a:r>
              <a:rPr lang="es-ES" sz="4800" dirty="0">
                <a:latin typeface="Aharoni" panose="020F0502020204030204" pitchFamily="2" charset="-79"/>
                <a:cs typeface="Aharoni" panose="020F0502020204030204" pitchFamily="2" charset="-79"/>
              </a:rPr>
              <a:t>Conejo</a:t>
            </a:r>
          </a:p>
        </p:txBody>
      </p:sp>
      <p:sp>
        <p:nvSpPr>
          <p:cNvPr id="4" name="Triángulo isósceles 3">
            <a:extLst>
              <a:ext uri="{FF2B5EF4-FFF2-40B4-BE49-F238E27FC236}">
                <a16:creationId xmlns:a16="http://schemas.microsoft.com/office/drawing/2014/main" id="{1DDBD141-EE7D-EEF5-4B87-B2E5CD75646A}"/>
              </a:ext>
            </a:extLst>
          </p:cNvPr>
          <p:cNvSpPr/>
          <p:nvPr/>
        </p:nvSpPr>
        <p:spPr>
          <a:xfrm rot="8100000">
            <a:off x="8347648" y="2989215"/>
            <a:ext cx="3702478" cy="1906281"/>
          </a:xfrm>
          <a:prstGeom prst="triangl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9" name="Triángulo isósceles 8">
            <a:extLst>
              <a:ext uri="{FF2B5EF4-FFF2-40B4-BE49-F238E27FC236}">
                <a16:creationId xmlns:a16="http://schemas.microsoft.com/office/drawing/2014/main" id="{537EF35C-7895-FB48-058A-5DA3E790EDAC}"/>
              </a:ext>
            </a:extLst>
          </p:cNvPr>
          <p:cNvSpPr/>
          <p:nvPr/>
        </p:nvSpPr>
        <p:spPr>
          <a:xfrm rot="8100000">
            <a:off x="3398370" y="3390804"/>
            <a:ext cx="2417008" cy="1195863"/>
          </a:xfrm>
          <a:prstGeom prst="triangl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0" name="Triángulo isósceles 9">
            <a:extLst>
              <a:ext uri="{FF2B5EF4-FFF2-40B4-BE49-F238E27FC236}">
                <a16:creationId xmlns:a16="http://schemas.microsoft.com/office/drawing/2014/main" id="{4B03C184-F40C-2A9C-1920-D79FC0E09C6F}"/>
              </a:ext>
            </a:extLst>
          </p:cNvPr>
          <p:cNvSpPr/>
          <p:nvPr/>
        </p:nvSpPr>
        <p:spPr>
          <a:xfrm rot="8100000">
            <a:off x="6784415" y="1920557"/>
            <a:ext cx="1872473" cy="926444"/>
          </a:xfrm>
          <a:prstGeom prst="triangl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2" name="Diagrama de flujo: datos 11">
            <a:extLst>
              <a:ext uri="{FF2B5EF4-FFF2-40B4-BE49-F238E27FC236}">
                <a16:creationId xmlns:a16="http://schemas.microsoft.com/office/drawing/2014/main" id="{919A6423-E05D-06BB-CFDF-02B9CDF1FE42}"/>
              </a:ext>
            </a:extLst>
          </p:cNvPr>
          <p:cNvSpPr/>
          <p:nvPr/>
        </p:nvSpPr>
        <p:spPr>
          <a:xfrm rot="13738189">
            <a:off x="2473262" y="1535177"/>
            <a:ext cx="2724952" cy="854967"/>
          </a:xfrm>
          <a:custGeom>
            <a:avLst/>
            <a:gdLst>
              <a:gd name="connsiteX0" fmla="*/ 0 w 10000"/>
              <a:gd name="connsiteY0" fmla="*/ 10000 h 10000"/>
              <a:gd name="connsiteX1" fmla="*/ 2000 w 10000"/>
              <a:gd name="connsiteY1" fmla="*/ 0 h 10000"/>
              <a:gd name="connsiteX2" fmla="*/ 10000 w 10000"/>
              <a:gd name="connsiteY2" fmla="*/ 0 h 10000"/>
              <a:gd name="connsiteX3" fmla="*/ 8000 w 10000"/>
              <a:gd name="connsiteY3" fmla="*/ 10000 h 10000"/>
              <a:gd name="connsiteX4" fmla="*/ 0 w 10000"/>
              <a:gd name="connsiteY4" fmla="*/ 10000 h 10000"/>
              <a:gd name="connsiteX0" fmla="*/ 0 w 11753"/>
              <a:gd name="connsiteY0" fmla="*/ 10000 h 10000"/>
              <a:gd name="connsiteX1" fmla="*/ 2000 w 11753"/>
              <a:gd name="connsiteY1" fmla="*/ 0 h 10000"/>
              <a:gd name="connsiteX2" fmla="*/ 11753 w 11753"/>
              <a:gd name="connsiteY2" fmla="*/ 91 h 10000"/>
              <a:gd name="connsiteX3" fmla="*/ 8000 w 11753"/>
              <a:gd name="connsiteY3" fmla="*/ 10000 h 10000"/>
              <a:gd name="connsiteX4" fmla="*/ 0 w 11753"/>
              <a:gd name="connsiteY4" fmla="*/ 10000 h 10000"/>
              <a:gd name="connsiteX0" fmla="*/ 0 w 11753"/>
              <a:gd name="connsiteY0" fmla="*/ 9909 h 9909"/>
              <a:gd name="connsiteX1" fmla="*/ 3650 w 11753"/>
              <a:gd name="connsiteY1" fmla="*/ 457 h 9909"/>
              <a:gd name="connsiteX2" fmla="*/ 11753 w 11753"/>
              <a:gd name="connsiteY2" fmla="*/ 0 h 9909"/>
              <a:gd name="connsiteX3" fmla="*/ 8000 w 11753"/>
              <a:gd name="connsiteY3" fmla="*/ 9909 h 9909"/>
              <a:gd name="connsiteX4" fmla="*/ 0 w 11753"/>
              <a:gd name="connsiteY4" fmla="*/ 9909 h 9909"/>
              <a:gd name="connsiteX0" fmla="*/ 0 w 10000"/>
              <a:gd name="connsiteY0" fmla="*/ 10000 h 10000"/>
              <a:gd name="connsiteX1" fmla="*/ 2991 w 10000"/>
              <a:gd name="connsiteY1" fmla="*/ 220 h 10000"/>
              <a:gd name="connsiteX2" fmla="*/ 10000 w 10000"/>
              <a:gd name="connsiteY2" fmla="*/ 0 h 10000"/>
              <a:gd name="connsiteX3" fmla="*/ 6807 w 10000"/>
              <a:gd name="connsiteY3" fmla="*/ 10000 h 10000"/>
              <a:gd name="connsiteX4" fmla="*/ 0 w 10000"/>
              <a:gd name="connsiteY4" fmla="*/ 10000 h 10000"/>
              <a:gd name="connsiteX0" fmla="*/ 0 w 9885"/>
              <a:gd name="connsiteY0" fmla="*/ 9880 h 9880"/>
              <a:gd name="connsiteX1" fmla="*/ 2991 w 9885"/>
              <a:gd name="connsiteY1" fmla="*/ 100 h 9880"/>
              <a:gd name="connsiteX2" fmla="*/ 9885 w 9885"/>
              <a:gd name="connsiteY2" fmla="*/ 0 h 9880"/>
              <a:gd name="connsiteX3" fmla="*/ 6807 w 9885"/>
              <a:gd name="connsiteY3" fmla="*/ 9880 h 9880"/>
              <a:gd name="connsiteX4" fmla="*/ 0 w 9885"/>
              <a:gd name="connsiteY4" fmla="*/ 9880 h 98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885" h="9880">
                <a:moveTo>
                  <a:pt x="0" y="9880"/>
                </a:moveTo>
                <a:lnTo>
                  <a:pt x="2991" y="100"/>
                </a:lnTo>
                <a:lnTo>
                  <a:pt x="9885" y="0"/>
                </a:lnTo>
                <a:lnTo>
                  <a:pt x="6807" y="9880"/>
                </a:lnTo>
                <a:lnTo>
                  <a:pt x="0" y="9880"/>
                </a:lnTo>
                <a:close/>
              </a:path>
            </a:pathLst>
          </a:cu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13" name="Rectángulo 12">
            <a:extLst>
              <a:ext uri="{FF2B5EF4-FFF2-40B4-BE49-F238E27FC236}">
                <a16:creationId xmlns:a16="http://schemas.microsoft.com/office/drawing/2014/main" id="{A3CAFA57-1196-F801-3176-FB8880483D1E}"/>
              </a:ext>
            </a:extLst>
          </p:cNvPr>
          <p:cNvSpPr/>
          <p:nvPr/>
        </p:nvSpPr>
        <p:spPr>
          <a:xfrm rot="10800000">
            <a:off x="5071785" y="1386118"/>
            <a:ext cx="1242855" cy="1312681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4" name="Triángulo isósceles 13">
            <a:extLst>
              <a:ext uri="{FF2B5EF4-FFF2-40B4-BE49-F238E27FC236}">
                <a16:creationId xmlns:a16="http://schemas.microsoft.com/office/drawing/2014/main" id="{C096A009-357A-7A55-0ABD-F9610E2CF0FA}"/>
              </a:ext>
            </a:extLst>
          </p:cNvPr>
          <p:cNvSpPr/>
          <p:nvPr/>
        </p:nvSpPr>
        <p:spPr>
          <a:xfrm rot="10800000">
            <a:off x="6352852" y="2730548"/>
            <a:ext cx="3700677" cy="1832390"/>
          </a:xfrm>
          <a:prstGeom prst="triangl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5" name="Triángulo isósceles 14">
            <a:extLst>
              <a:ext uri="{FF2B5EF4-FFF2-40B4-BE49-F238E27FC236}">
                <a16:creationId xmlns:a16="http://schemas.microsoft.com/office/drawing/2014/main" id="{7E744964-1F97-7081-33B1-7CB99C42829B}"/>
              </a:ext>
            </a:extLst>
          </p:cNvPr>
          <p:cNvSpPr/>
          <p:nvPr/>
        </p:nvSpPr>
        <p:spPr>
          <a:xfrm rot="1800000">
            <a:off x="7031655" y="4494323"/>
            <a:ext cx="1872476" cy="926445"/>
          </a:xfrm>
          <a:prstGeom prst="triangl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35" name="Picture 6">
            <a:extLst>
              <a:ext uri="{FF2B5EF4-FFF2-40B4-BE49-F238E27FC236}">
                <a16:creationId xmlns:a16="http://schemas.microsoft.com/office/drawing/2014/main" id="{D0AD87AC-16BC-D060-6CB7-3AA99AE31C7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77340" y="-45928"/>
            <a:ext cx="1590675" cy="1190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2" name="Grupo 1">
            <a:extLst>
              <a:ext uri="{FF2B5EF4-FFF2-40B4-BE49-F238E27FC236}">
                <a16:creationId xmlns:a16="http://schemas.microsoft.com/office/drawing/2014/main" id="{BCF3FCB4-7223-08A3-D4E3-BA155501A326}"/>
              </a:ext>
            </a:extLst>
          </p:cNvPr>
          <p:cNvGrpSpPr/>
          <p:nvPr/>
        </p:nvGrpSpPr>
        <p:grpSpPr>
          <a:xfrm>
            <a:off x="410966" y="6140615"/>
            <a:ext cx="11557049" cy="677108"/>
            <a:chOff x="410966" y="5842668"/>
            <a:chExt cx="11557049" cy="677108"/>
          </a:xfrm>
        </p:grpSpPr>
        <p:pic>
          <p:nvPicPr>
            <p:cNvPr id="3" name="Picture 8">
              <a:extLst>
                <a:ext uri="{FF2B5EF4-FFF2-40B4-BE49-F238E27FC236}">
                  <a16:creationId xmlns:a16="http://schemas.microsoft.com/office/drawing/2014/main" id="{DEB54539-4EE5-3CB0-89E6-7FF6F6D0A084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879888" y="5842668"/>
              <a:ext cx="1061381" cy="36933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5" name="CuadroTexto 4">
              <a:extLst>
                <a:ext uri="{FF2B5EF4-FFF2-40B4-BE49-F238E27FC236}">
                  <a16:creationId xmlns:a16="http://schemas.microsoft.com/office/drawing/2014/main" id="{F0196062-688A-EE0C-0BE6-CBBF8BFB9EF9}"/>
                </a:ext>
              </a:extLst>
            </p:cNvPr>
            <p:cNvSpPr txBox="1"/>
            <p:nvPr/>
          </p:nvSpPr>
          <p:spPr>
            <a:xfrm>
              <a:off x="410966" y="6211999"/>
              <a:ext cx="11557049" cy="307777"/>
            </a:xfrm>
            <a:prstGeom prst="rect">
              <a:avLst/>
            </a:prstGeom>
            <a:noFill/>
          </p:spPr>
          <p:txBody>
            <a:bodyPr wrap="square" lIns="91440" tIns="45720" rIns="91440" bIns="45720" anchor="t">
              <a:spAutoFit/>
            </a:bodyPr>
            <a:lstStyle/>
            <a:p>
              <a:pPr algn="r"/>
              <a:r>
                <a:rPr lang="es-ES" sz="700" dirty="0">
                  <a:solidFill>
                    <a:srgbClr val="000000"/>
                  </a:solidFill>
                  <a:latin typeface="Helvetica LT Std Light"/>
                </a:rPr>
                <a:t>Situación de Aprendizaje - Animales y Guardianes</a:t>
              </a:r>
              <a:r>
                <a:rPr lang="es-ES" sz="700" b="0" i="0" dirty="0">
                  <a:solidFill>
                    <a:srgbClr val="000000"/>
                  </a:solidFill>
                  <a:effectLst/>
                  <a:latin typeface="Helvetica LT Std Light"/>
                </a:rPr>
                <a:t> (</a:t>
              </a:r>
              <a:r>
                <a:rPr lang="es-ES" sz="700" dirty="0">
                  <a:solidFill>
                    <a:srgbClr val="000000"/>
                  </a:solidFill>
                  <a:latin typeface="Helvetica LT Std Light"/>
                </a:rPr>
                <a:t>Servicio de Innovación Educativa JCCM</a:t>
              </a:r>
              <a:r>
                <a:rPr lang="es-ES" sz="700" b="0" i="0" dirty="0">
                  <a:solidFill>
                    <a:srgbClr val="000000"/>
                  </a:solidFill>
                  <a:effectLst/>
                  <a:latin typeface="Helvetica LT Std Light"/>
                </a:rPr>
                <a:t>) se encuentra bajo una Licencia Creative </a:t>
              </a:r>
              <a:r>
                <a:rPr lang="es-ES" sz="700" b="0" i="0" dirty="0" err="1">
                  <a:solidFill>
                    <a:srgbClr val="000000"/>
                  </a:solidFill>
                  <a:effectLst/>
                  <a:latin typeface="Helvetica LT Std Light"/>
                </a:rPr>
                <a:t>Commons</a:t>
              </a:r>
              <a:r>
                <a:rPr lang="es-ES" sz="700" b="0" i="0" dirty="0">
                  <a:solidFill>
                    <a:srgbClr val="000000"/>
                  </a:solidFill>
                  <a:effectLst/>
                  <a:latin typeface="Helvetica LT Std Light"/>
                </a:rPr>
                <a:t> Atribución-</a:t>
              </a:r>
              <a:r>
                <a:rPr lang="es-ES" sz="700" b="0" i="0" dirty="0" err="1">
                  <a:solidFill>
                    <a:srgbClr val="000000"/>
                  </a:solidFill>
                  <a:effectLst/>
                  <a:latin typeface="Helvetica LT Std Light"/>
                </a:rPr>
                <a:t>CompartirIgual</a:t>
              </a:r>
              <a:r>
                <a:rPr lang="es-ES" sz="700" b="0" i="0" dirty="0">
                  <a:solidFill>
                    <a:srgbClr val="000000"/>
                  </a:solidFill>
                  <a:effectLst/>
                  <a:latin typeface="Helvetica LT Std Light"/>
                </a:rPr>
                <a:t> 4.0 España.</a:t>
              </a:r>
            </a:p>
            <a:p>
              <a:pPr algn="r"/>
              <a:r>
                <a:rPr lang="es-ES" sz="700" kern="1200" dirty="0">
                  <a:solidFill>
                    <a:srgbClr val="000000"/>
                  </a:solidFill>
                  <a:effectLst/>
                  <a:latin typeface="Helvetica LT Std Light"/>
                  <a:ea typeface="Calibri" panose="020F0502020204030204" pitchFamily="34" charset="0"/>
                  <a:cs typeface="Times New Roman" panose="02020603050405020304" pitchFamily="18" charset="0"/>
                </a:rPr>
                <a:t>Actividad creada por Prado Merino Gascón, Pedro Moya Gómez-Caraballo, María Rincón Ballesteros y Mª Elena Rojas Martínez.</a:t>
              </a:r>
              <a:r>
                <a:rPr lang="es-ES" sz="700" dirty="0">
                  <a:effectLst/>
                  <a:latin typeface="Helvetica LT Std Light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endParaRPr lang="es-ES" sz="700" dirty="0"/>
            </a:p>
          </p:txBody>
        </p:sp>
      </p:grpSp>
    </p:spTree>
    <p:extLst>
      <p:ext uri="{BB962C8B-B14F-4D97-AF65-F5344CB8AC3E}">
        <p14:creationId xmlns:p14="http://schemas.microsoft.com/office/powerpoint/2010/main" val="19004210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3">
            <a:extLst>
              <a:ext uri="{FF2B5EF4-FFF2-40B4-BE49-F238E27FC236}">
                <a16:creationId xmlns:a16="http://schemas.microsoft.com/office/drawing/2014/main" id="{CD1D257D-646E-748B-5361-808F9D9D065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ES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DC344528-1E35-475C-CE0E-D2460E26E5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-158394" y="4174086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ES"/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55FD5AE0-0D3D-1461-F8D5-19E5E656E863}"/>
              </a:ext>
            </a:extLst>
          </p:cNvPr>
          <p:cNvSpPr txBox="1"/>
          <p:nvPr/>
        </p:nvSpPr>
        <p:spPr>
          <a:xfrm>
            <a:off x="228600" y="44020"/>
            <a:ext cx="2145139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4800" dirty="0">
                <a:latin typeface="Aharoni" panose="020F0502020204030204" pitchFamily="2" charset="-79"/>
                <a:cs typeface="Aharoni" panose="020F0502020204030204" pitchFamily="2" charset="-79"/>
              </a:rPr>
              <a:t>Nivel 1</a:t>
            </a:r>
          </a:p>
          <a:p>
            <a:r>
              <a:rPr lang="es-ES" sz="4800" dirty="0">
                <a:latin typeface="Aharoni" panose="020F0502020204030204" pitchFamily="2" charset="-79"/>
                <a:cs typeface="Aharoni" panose="020F0502020204030204" pitchFamily="2" charset="-79"/>
              </a:rPr>
              <a:t>Rana</a:t>
            </a:r>
          </a:p>
        </p:txBody>
      </p:sp>
      <p:sp>
        <p:nvSpPr>
          <p:cNvPr id="4" name="Triángulo isósceles 3">
            <a:extLst>
              <a:ext uri="{FF2B5EF4-FFF2-40B4-BE49-F238E27FC236}">
                <a16:creationId xmlns:a16="http://schemas.microsoft.com/office/drawing/2014/main" id="{1DDBD141-EE7D-EEF5-4B87-B2E5CD75646A}"/>
              </a:ext>
            </a:extLst>
          </p:cNvPr>
          <p:cNvSpPr/>
          <p:nvPr/>
        </p:nvSpPr>
        <p:spPr>
          <a:xfrm rot="10800000">
            <a:off x="3744018" y="2604666"/>
            <a:ext cx="3702478" cy="1906281"/>
          </a:xfrm>
          <a:prstGeom prst="triangle">
            <a:avLst/>
          </a:prstGeom>
          <a:solidFill>
            <a:srgbClr val="FFC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9" name="Triángulo isósceles 8">
            <a:extLst>
              <a:ext uri="{FF2B5EF4-FFF2-40B4-BE49-F238E27FC236}">
                <a16:creationId xmlns:a16="http://schemas.microsoft.com/office/drawing/2014/main" id="{537EF35C-7895-FB48-058A-5DA3E790EDAC}"/>
              </a:ext>
            </a:extLst>
          </p:cNvPr>
          <p:cNvSpPr/>
          <p:nvPr/>
        </p:nvSpPr>
        <p:spPr>
          <a:xfrm>
            <a:off x="4374238" y="1322143"/>
            <a:ext cx="2417008" cy="1195863"/>
          </a:xfrm>
          <a:prstGeom prst="triangle">
            <a:avLst/>
          </a:prstGeom>
          <a:solidFill>
            <a:srgbClr val="92D05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0" name="Triángulo isósceles 9">
            <a:extLst>
              <a:ext uri="{FF2B5EF4-FFF2-40B4-BE49-F238E27FC236}">
                <a16:creationId xmlns:a16="http://schemas.microsoft.com/office/drawing/2014/main" id="{4B03C184-F40C-2A9C-1920-D79FC0E09C6F}"/>
              </a:ext>
            </a:extLst>
          </p:cNvPr>
          <p:cNvSpPr/>
          <p:nvPr/>
        </p:nvSpPr>
        <p:spPr>
          <a:xfrm>
            <a:off x="3648681" y="276668"/>
            <a:ext cx="1872473" cy="926444"/>
          </a:xfrm>
          <a:prstGeom prst="triangle">
            <a:avLst/>
          </a:prstGeom>
          <a:solidFill>
            <a:srgbClr val="0070C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2" name="Diagrama de flujo: datos 11">
            <a:extLst>
              <a:ext uri="{FF2B5EF4-FFF2-40B4-BE49-F238E27FC236}">
                <a16:creationId xmlns:a16="http://schemas.microsoft.com/office/drawing/2014/main" id="{919A6423-E05D-06BB-CFDF-02B9CDF1FE42}"/>
              </a:ext>
            </a:extLst>
          </p:cNvPr>
          <p:cNvSpPr/>
          <p:nvPr/>
        </p:nvSpPr>
        <p:spPr>
          <a:xfrm rot="10800000">
            <a:off x="5193792" y="5274395"/>
            <a:ext cx="2724952" cy="854967"/>
          </a:xfrm>
          <a:custGeom>
            <a:avLst/>
            <a:gdLst>
              <a:gd name="connsiteX0" fmla="*/ 0 w 10000"/>
              <a:gd name="connsiteY0" fmla="*/ 10000 h 10000"/>
              <a:gd name="connsiteX1" fmla="*/ 2000 w 10000"/>
              <a:gd name="connsiteY1" fmla="*/ 0 h 10000"/>
              <a:gd name="connsiteX2" fmla="*/ 10000 w 10000"/>
              <a:gd name="connsiteY2" fmla="*/ 0 h 10000"/>
              <a:gd name="connsiteX3" fmla="*/ 8000 w 10000"/>
              <a:gd name="connsiteY3" fmla="*/ 10000 h 10000"/>
              <a:gd name="connsiteX4" fmla="*/ 0 w 10000"/>
              <a:gd name="connsiteY4" fmla="*/ 10000 h 10000"/>
              <a:gd name="connsiteX0" fmla="*/ 0 w 11753"/>
              <a:gd name="connsiteY0" fmla="*/ 10000 h 10000"/>
              <a:gd name="connsiteX1" fmla="*/ 2000 w 11753"/>
              <a:gd name="connsiteY1" fmla="*/ 0 h 10000"/>
              <a:gd name="connsiteX2" fmla="*/ 11753 w 11753"/>
              <a:gd name="connsiteY2" fmla="*/ 91 h 10000"/>
              <a:gd name="connsiteX3" fmla="*/ 8000 w 11753"/>
              <a:gd name="connsiteY3" fmla="*/ 10000 h 10000"/>
              <a:gd name="connsiteX4" fmla="*/ 0 w 11753"/>
              <a:gd name="connsiteY4" fmla="*/ 10000 h 10000"/>
              <a:gd name="connsiteX0" fmla="*/ 0 w 11753"/>
              <a:gd name="connsiteY0" fmla="*/ 9909 h 9909"/>
              <a:gd name="connsiteX1" fmla="*/ 3650 w 11753"/>
              <a:gd name="connsiteY1" fmla="*/ 457 h 9909"/>
              <a:gd name="connsiteX2" fmla="*/ 11753 w 11753"/>
              <a:gd name="connsiteY2" fmla="*/ 0 h 9909"/>
              <a:gd name="connsiteX3" fmla="*/ 8000 w 11753"/>
              <a:gd name="connsiteY3" fmla="*/ 9909 h 9909"/>
              <a:gd name="connsiteX4" fmla="*/ 0 w 11753"/>
              <a:gd name="connsiteY4" fmla="*/ 9909 h 9909"/>
              <a:gd name="connsiteX0" fmla="*/ 0 w 10000"/>
              <a:gd name="connsiteY0" fmla="*/ 10000 h 10000"/>
              <a:gd name="connsiteX1" fmla="*/ 2991 w 10000"/>
              <a:gd name="connsiteY1" fmla="*/ 220 h 10000"/>
              <a:gd name="connsiteX2" fmla="*/ 10000 w 10000"/>
              <a:gd name="connsiteY2" fmla="*/ 0 h 10000"/>
              <a:gd name="connsiteX3" fmla="*/ 6807 w 10000"/>
              <a:gd name="connsiteY3" fmla="*/ 10000 h 10000"/>
              <a:gd name="connsiteX4" fmla="*/ 0 w 10000"/>
              <a:gd name="connsiteY4" fmla="*/ 10000 h 10000"/>
              <a:gd name="connsiteX0" fmla="*/ 0 w 9885"/>
              <a:gd name="connsiteY0" fmla="*/ 9880 h 9880"/>
              <a:gd name="connsiteX1" fmla="*/ 2991 w 9885"/>
              <a:gd name="connsiteY1" fmla="*/ 100 h 9880"/>
              <a:gd name="connsiteX2" fmla="*/ 9885 w 9885"/>
              <a:gd name="connsiteY2" fmla="*/ 0 h 9880"/>
              <a:gd name="connsiteX3" fmla="*/ 6807 w 9885"/>
              <a:gd name="connsiteY3" fmla="*/ 9880 h 9880"/>
              <a:gd name="connsiteX4" fmla="*/ 0 w 9885"/>
              <a:gd name="connsiteY4" fmla="*/ 9880 h 98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885" h="9880">
                <a:moveTo>
                  <a:pt x="0" y="9880"/>
                </a:moveTo>
                <a:lnTo>
                  <a:pt x="2991" y="100"/>
                </a:lnTo>
                <a:lnTo>
                  <a:pt x="9885" y="0"/>
                </a:lnTo>
                <a:lnTo>
                  <a:pt x="6807" y="9880"/>
                </a:lnTo>
                <a:lnTo>
                  <a:pt x="0" y="9880"/>
                </a:lnTo>
                <a:close/>
              </a:path>
            </a:pathLst>
          </a:custGeom>
          <a:solidFill>
            <a:srgbClr val="33CC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13" name="Rectángulo 12">
            <a:extLst>
              <a:ext uri="{FF2B5EF4-FFF2-40B4-BE49-F238E27FC236}">
                <a16:creationId xmlns:a16="http://schemas.microsoft.com/office/drawing/2014/main" id="{A3CAFA57-1196-F801-3176-FB8880483D1E}"/>
              </a:ext>
            </a:extLst>
          </p:cNvPr>
          <p:cNvSpPr/>
          <p:nvPr/>
        </p:nvSpPr>
        <p:spPr>
          <a:xfrm rot="13465251">
            <a:off x="5921846" y="550090"/>
            <a:ext cx="1242855" cy="1312681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4" name="Triángulo isósceles 13">
            <a:extLst>
              <a:ext uri="{FF2B5EF4-FFF2-40B4-BE49-F238E27FC236}">
                <a16:creationId xmlns:a16="http://schemas.microsoft.com/office/drawing/2014/main" id="{C096A009-357A-7A55-0ABD-F9610E2CF0FA}"/>
              </a:ext>
            </a:extLst>
          </p:cNvPr>
          <p:cNvSpPr/>
          <p:nvPr/>
        </p:nvSpPr>
        <p:spPr>
          <a:xfrm>
            <a:off x="5008426" y="3375910"/>
            <a:ext cx="3700677" cy="1832390"/>
          </a:xfrm>
          <a:prstGeom prst="triangle">
            <a:avLst/>
          </a:prstGeom>
          <a:solidFill>
            <a:schemeClr val="accent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5" name="Triángulo isósceles 14">
            <a:extLst>
              <a:ext uri="{FF2B5EF4-FFF2-40B4-BE49-F238E27FC236}">
                <a16:creationId xmlns:a16="http://schemas.microsoft.com/office/drawing/2014/main" id="{7E744964-1F97-7081-33B1-7CB99C42829B}"/>
              </a:ext>
            </a:extLst>
          </p:cNvPr>
          <p:cNvSpPr/>
          <p:nvPr/>
        </p:nvSpPr>
        <p:spPr>
          <a:xfrm rot="10800000">
            <a:off x="3659974" y="1272195"/>
            <a:ext cx="1872476" cy="926445"/>
          </a:xfrm>
          <a:prstGeom prst="triangle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35" name="Picture 6">
            <a:extLst>
              <a:ext uri="{FF2B5EF4-FFF2-40B4-BE49-F238E27FC236}">
                <a16:creationId xmlns:a16="http://schemas.microsoft.com/office/drawing/2014/main" id="{D0AD87AC-16BC-D060-6CB7-3AA99AE31C7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77340" y="-45928"/>
            <a:ext cx="1590675" cy="1190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2" name="Grupo 1">
            <a:extLst>
              <a:ext uri="{FF2B5EF4-FFF2-40B4-BE49-F238E27FC236}">
                <a16:creationId xmlns:a16="http://schemas.microsoft.com/office/drawing/2014/main" id="{DF948345-AFDE-A613-5E3F-9AE1F7AEC203}"/>
              </a:ext>
            </a:extLst>
          </p:cNvPr>
          <p:cNvGrpSpPr/>
          <p:nvPr/>
        </p:nvGrpSpPr>
        <p:grpSpPr>
          <a:xfrm>
            <a:off x="410966" y="6140615"/>
            <a:ext cx="11557049" cy="677108"/>
            <a:chOff x="410966" y="5842668"/>
            <a:chExt cx="11557049" cy="677108"/>
          </a:xfrm>
        </p:grpSpPr>
        <p:pic>
          <p:nvPicPr>
            <p:cNvPr id="3" name="Picture 8">
              <a:extLst>
                <a:ext uri="{FF2B5EF4-FFF2-40B4-BE49-F238E27FC236}">
                  <a16:creationId xmlns:a16="http://schemas.microsoft.com/office/drawing/2014/main" id="{40768F54-56CF-2D4D-D974-F64265917F99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879888" y="5842668"/>
              <a:ext cx="1061381" cy="36933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5" name="CuadroTexto 4">
              <a:extLst>
                <a:ext uri="{FF2B5EF4-FFF2-40B4-BE49-F238E27FC236}">
                  <a16:creationId xmlns:a16="http://schemas.microsoft.com/office/drawing/2014/main" id="{97826B9B-5FD4-A2D4-7525-2867040AF667}"/>
                </a:ext>
              </a:extLst>
            </p:cNvPr>
            <p:cNvSpPr txBox="1"/>
            <p:nvPr/>
          </p:nvSpPr>
          <p:spPr>
            <a:xfrm>
              <a:off x="410966" y="6211999"/>
              <a:ext cx="11557049" cy="307777"/>
            </a:xfrm>
            <a:prstGeom prst="rect">
              <a:avLst/>
            </a:prstGeom>
            <a:noFill/>
          </p:spPr>
          <p:txBody>
            <a:bodyPr wrap="square" lIns="91440" tIns="45720" rIns="91440" bIns="45720" anchor="t">
              <a:spAutoFit/>
            </a:bodyPr>
            <a:lstStyle/>
            <a:p>
              <a:pPr algn="r"/>
              <a:r>
                <a:rPr lang="es-ES" sz="700" dirty="0">
                  <a:solidFill>
                    <a:srgbClr val="000000"/>
                  </a:solidFill>
                  <a:latin typeface="Helvetica LT Std Light"/>
                </a:rPr>
                <a:t>Situación de Aprendizaje - Animales y Guardianes</a:t>
              </a:r>
              <a:r>
                <a:rPr lang="es-ES" sz="700" b="0" i="0" dirty="0">
                  <a:solidFill>
                    <a:srgbClr val="000000"/>
                  </a:solidFill>
                  <a:effectLst/>
                  <a:latin typeface="Helvetica LT Std Light"/>
                </a:rPr>
                <a:t> (</a:t>
              </a:r>
              <a:r>
                <a:rPr lang="es-ES" sz="700" dirty="0">
                  <a:solidFill>
                    <a:srgbClr val="000000"/>
                  </a:solidFill>
                  <a:latin typeface="Helvetica LT Std Light"/>
                </a:rPr>
                <a:t>Servicio de Innovación Educativa JCCM</a:t>
              </a:r>
              <a:r>
                <a:rPr lang="es-ES" sz="700" b="0" i="0" dirty="0">
                  <a:solidFill>
                    <a:srgbClr val="000000"/>
                  </a:solidFill>
                  <a:effectLst/>
                  <a:latin typeface="Helvetica LT Std Light"/>
                </a:rPr>
                <a:t>) se encuentra bajo una Licencia Creative </a:t>
              </a:r>
              <a:r>
                <a:rPr lang="es-ES" sz="700" b="0" i="0" dirty="0" err="1">
                  <a:solidFill>
                    <a:srgbClr val="000000"/>
                  </a:solidFill>
                  <a:effectLst/>
                  <a:latin typeface="Helvetica LT Std Light"/>
                </a:rPr>
                <a:t>Commons</a:t>
              </a:r>
              <a:r>
                <a:rPr lang="es-ES" sz="700" b="0" i="0" dirty="0">
                  <a:solidFill>
                    <a:srgbClr val="000000"/>
                  </a:solidFill>
                  <a:effectLst/>
                  <a:latin typeface="Helvetica LT Std Light"/>
                </a:rPr>
                <a:t> Atribución-</a:t>
              </a:r>
              <a:r>
                <a:rPr lang="es-ES" sz="700" b="0" i="0" dirty="0" err="1">
                  <a:solidFill>
                    <a:srgbClr val="000000"/>
                  </a:solidFill>
                  <a:effectLst/>
                  <a:latin typeface="Helvetica LT Std Light"/>
                </a:rPr>
                <a:t>CompartirIgual</a:t>
              </a:r>
              <a:r>
                <a:rPr lang="es-ES" sz="700" b="0" i="0" dirty="0">
                  <a:solidFill>
                    <a:srgbClr val="000000"/>
                  </a:solidFill>
                  <a:effectLst/>
                  <a:latin typeface="Helvetica LT Std Light"/>
                </a:rPr>
                <a:t> 4.0 España.</a:t>
              </a:r>
            </a:p>
            <a:p>
              <a:pPr algn="r"/>
              <a:r>
                <a:rPr lang="es-ES" sz="700" kern="1200" dirty="0">
                  <a:solidFill>
                    <a:srgbClr val="000000"/>
                  </a:solidFill>
                  <a:effectLst/>
                  <a:latin typeface="Helvetica LT Std Light"/>
                  <a:ea typeface="Calibri" panose="020F0502020204030204" pitchFamily="34" charset="0"/>
                  <a:cs typeface="Times New Roman" panose="02020603050405020304" pitchFamily="18" charset="0"/>
                </a:rPr>
                <a:t>Actividad creada por Prado Merino Gascón, Pedro Moya Gómez-Caraballo, María Rincón Ballesteros y Mª Elena Rojas Martínez.</a:t>
              </a:r>
              <a:r>
                <a:rPr lang="es-ES" sz="700" dirty="0">
                  <a:effectLst/>
                  <a:latin typeface="Helvetica LT Std Light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endParaRPr lang="es-ES" sz="700" dirty="0"/>
            </a:p>
          </p:txBody>
        </p:sp>
      </p:grpSp>
    </p:spTree>
    <p:extLst>
      <p:ext uri="{BB962C8B-B14F-4D97-AF65-F5344CB8AC3E}">
        <p14:creationId xmlns:p14="http://schemas.microsoft.com/office/powerpoint/2010/main" val="149454508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3">
            <a:extLst>
              <a:ext uri="{FF2B5EF4-FFF2-40B4-BE49-F238E27FC236}">
                <a16:creationId xmlns:a16="http://schemas.microsoft.com/office/drawing/2014/main" id="{CD1D257D-646E-748B-5361-808F9D9D065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ES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DC344528-1E35-475C-CE0E-D2460E26E5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-158394" y="4174086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ES"/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55FD5AE0-0D3D-1461-F8D5-19E5E656E863}"/>
              </a:ext>
            </a:extLst>
          </p:cNvPr>
          <p:cNvSpPr txBox="1"/>
          <p:nvPr/>
        </p:nvSpPr>
        <p:spPr>
          <a:xfrm>
            <a:off x="228600" y="44020"/>
            <a:ext cx="2145139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4800" dirty="0">
                <a:latin typeface="Aharoni" panose="020F0502020204030204" pitchFamily="2" charset="-79"/>
                <a:cs typeface="Aharoni" panose="020F0502020204030204" pitchFamily="2" charset="-79"/>
              </a:rPr>
              <a:t>Nivel 2</a:t>
            </a:r>
          </a:p>
          <a:p>
            <a:r>
              <a:rPr lang="es-ES" sz="4800" dirty="0">
                <a:latin typeface="Aharoni" panose="020F0502020204030204" pitchFamily="2" charset="-79"/>
                <a:cs typeface="Aharoni" panose="020F0502020204030204" pitchFamily="2" charset="-79"/>
              </a:rPr>
              <a:t>Rana</a:t>
            </a:r>
          </a:p>
        </p:txBody>
      </p:sp>
      <p:sp>
        <p:nvSpPr>
          <p:cNvPr id="4" name="Triángulo isósceles 3">
            <a:extLst>
              <a:ext uri="{FF2B5EF4-FFF2-40B4-BE49-F238E27FC236}">
                <a16:creationId xmlns:a16="http://schemas.microsoft.com/office/drawing/2014/main" id="{1DDBD141-EE7D-EEF5-4B87-B2E5CD75646A}"/>
              </a:ext>
            </a:extLst>
          </p:cNvPr>
          <p:cNvSpPr/>
          <p:nvPr/>
        </p:nvSpPr>
        <p:spPr>
          <a:xfrm rot="10800000">
            <a:off x="3744018" y="2604666"/>
            <a:ext cx="3702478" cy="1906281"/>
          </a:xfrm>
          <a:prstGeom prst="triangle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9" name="Triángulo isósceles 8">
            <a:extLst>
              <a:ext uri="{FF2B5EF4-FFF2-40B4-BE49-F238E27FC236}">
                <a16:creationId xmlns:a16="http://schemas.microsoft.com/office/drawing/2014/main" id="{537EF35C-7895-FB48-058A-5DA3E790EDAC}"/>
              </a:ext>
            </a:extLst>
          </p:cNvPr>
          <p:cNvSpPr/>
          <p:nvPr/>
        </p:nvSpPr>
        <p:spPr>
          <a:xfrm>
            <a:off x="4374238" y="1322143"/>
            <a:ext cx="2417008" cy="1195863"/>
          </a:xfrm>
          <a:prstGeom prst="triangle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0" name="Triángulo isósceles 9">
            <a:extLst>
              <a:ext uri="{FF2B5EF4-FFF2-40B4-BE49-F238E27FC236}">
                <a16:creationId xmlns:a16="http://schemas.microsoft.com/office/drawing/2014/main" id="{4B03C184-F40C-2A9C-1920-D79FC0E09C6F}"/>
              </a:ext>
            </a:extLst>
          </p:cNvPr>
          <p:cNvSpPr/>
          <p:nvPr/>
        </p:nvSpPr>
        <p:spPr>
          <a:xfrm>
            <a:off x="3648681" y="276668"/>
            <a:ext cx="1872473" cy="926444"/>
          </a:xfrm>
          <a:prstGeom prst="triangle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2" name="Diagrama de flujo: datos 11">
            <a:extLst>
              <a:ext uri="{FF2B5EF4-FFF2-40B4-BE49-F238E27FC236}">
                <a16:creationId xmlns:a16="http://schemas.microsoft.com/office/drawing/2014/main" id="{919A6423-E05D-06BB-CFDF-02B9CDF1FE42}"/>
              </a:ext>
            </a:extLst>
          </p:cNvPr>
          <p:cNvSpPr/>
          <p:nvPr/>
        </p:nvSpPr>
        <p:spPr>
          <a:xfrm rot="10800000">
            <a:off x="5193792" y="5274395"/>
            <a:ext cx="2724952" cy="854967"/>
          </a:xfrm>
          <a:custGeom>
            <a:avLst/>
            <a:gdLst>
              <a:gd name="connsiteX0" fmla="*/ 0 w 10000"/>
              <a:gd name="connsiteY0" fmla="*/ 10000 h 10000"/>
              <a:gd name="connsiteX1" fmla="*/ 2000 w 10000"/>
              <a:gd name="connsiteY1" fmla="*/ 0 h 10000"/>
              <a:gd name="connsiteX2" fmla="*/ 10000 w 10000"/>
              <a:gd name="connsiteY2" fmla="*/ 0 h 10000"/>
              <a:gd name="connsiteX3" fmla="*/ 8000 w 10000"/>
              <a:gd name="connsiteY3" fmla="*/ 10000 h 10000"/>
              <a:gd name="connsiteX4" fmla="*/ 0 w 10000"/>
              <a:gd name="connsiteY4" fmla="*/ 10000 h 10000"/>
              <a:gd name="connsiteX0" fmla="*/ 0 w 11753"/>
              <a:gd name="connsiteY0" fmla="*/ 10000 h 10000"/>
              <a:gd name="connsiteX1" fmla="*/ 2000 w 11753"/>
              <a:gd name="connsiteY1" fmla="*/ 0 h 10000"/>
              <a:gd name="connsiteX2" fmla="*/ 11753 w 11753"/>
              <a:gd name="connsiteY2" fmla="*/ 91 h 10000"/>
              <a:gd name="connsiteX3" fmla="*/ 8000 w 11753"/>
              <a:gd name="connsiteY3" fmla="*/ 10000 h 10000"/>
              <a:gd name="connsiteX4" fmla="*/ 0 w 11753"/>
              <a:gd name="connsiteY4" fmla="*/ 10000 h 10000"/>
              <a:gd name="connsiteX0" fmla="*/ 0 w 11753"/>
              <a:gd name="connsiteY0" fmla="*/ 9909 h 9909"/>
              <a:gd name="connsiteX1" fmla="*/ 3650 w 11753"/>
              <a:gd name="connsiteY1" fmla="*/ 457 h 9909"/>
              <a:gd name="connsiteX2" fmla="*/ 11753 w 11753"/>
              <a:gd name="connsiteY2" fmla="*/ 0 h 9909"/>
              <a:gd name="connsiteX3" fmla="*/ 8000 w 11753"/>
              <a:gd name="connsiteY3" fmla="*/ 9909 h 9909"/>
              <a:gd name="connsiteX4" fmla="*/ 0 w 11753"/>
              <a:gd name="connsiteY4" fmla="*/ 9909 h 9909"/>
              <a:gd name="connsiteX0" fmla="*/ 0 w 10000"/>
              <a:gd name="connsiteY0" fmla="*/ 10000 h 10000"/>
              <a:gd name="connsiteX1" fmla="*/ 2991 w 10000"/>
              <a:gd name="connsiteY1" fmla="*/ 220 h 10000"/>
              <a:gd name="connsiteX2" fmla="*/ 10000 w 10000"/>
              <a:gd name="connsiteY2" fmla="*/ 0 h 10000"/>
              <a:gd name="connsiteX3" fmla="*/ 6807 w 10000"/>
              <a:gd name="connsiteY3" fmla="*/ 10000 h 10000"/>
              <a:gd name="connsiteX4" fmla="*/ 0 w 10000"/>
              <a:gd name="connsiteY4" fmla="*/ 10000 h 10000"/>
              <a:gd name="connsiteX0" fmla="*/ 0 w 9885"/>
              <a:gd name="connsiteY0" fmla="*/ 9880 h 9880"/>
              <a:gd name="connsiteX1" fmla="*/ 2991 w 9885"/>
              <a:gd name="connsiteY1" fmla="*/ 100 h 9880"/>
              <a:gd name="connsiteX2" fmla="*/ 9885 w 9885"/>
              <a:gd name="connsiteY2" fmla="*/ 0 h 9880"/>
              <a:gd name="connsiteX3" fmla="*/ 6807 w 9885"/>
              <a:gd name="connsiteY3" fmla="*/ 9880 h 9880"/>
              <a:gd name="connsiteX4" fmla="*/ 0 w 9885"/>
              <a:gd name="connsiteY4" fmla="*/ 9880 h 98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885" h="9880">
                <a:moveTo>
                  <a:pt x="0" y="9880"/>
                </a:moveTo>
                <a:lnTo>
                  <a:pt x="2991" y="100"/>
                </a:lnTo>
                <a:lnTo>
                  <a:pt x="9885" y="0"/>
                </a:lnTo>
                <a:lnTo>
                  <a:pt x="6807" y="9880"/>
                </a:lnTo>
                <a:lnTo>
                  <a:pt x="0" y="9880"/>
                </a:lnTo>
                <a:close/>
              </a:path>
            </a:pathLst>
          </a:cu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13" name="Rectángulo 12">
            <a:extLst>
              <a:ext uri="{FF2B5EF4-FFF2-40B4-BE49-F238E27FC236}">
                <a16:creationId xmlns:a16="http://schemas.microsoft.com/office/drawing/2014/main" id="{A3CAFA57-1196-F801-3176-FB8880483D1E}"/>
              </a:ext>
            </a:extLst>
          </p:cNvPr>
          <p:cNvSpPr/>
          <p:nvPr/>
        </p:nvSpPr>
        <p:spPr>
          <a:xfrm rot="13465251">
            <a:off x="5921846" y="550090"/>
            <a:ext cx="1242855" cy="1312681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4" name="Triángulo isósceles 13">
            <a:extLst>
              <a:ext uri="{FF2B5EF4-FFF2-40B4-BE49-F238E27FC236}">
                <a16:creationId xmlns:a16="http://schemas.microsoft.com/office/drawing/2014/main" id="{C096A009-357A-7A55-0ABD-F9610E2CF0FA}"/>
              </a:ext>
            </a:extLst>
          </p:cNvPr>
          <p:cNvSpPr/>
          <p:nvPr/>
        </p:nvSpPr>
        <p:spPr>
          <a:xfrm>
            <a:off x="5008426" y="3375910"/>
            <a:ext cx="3700677" cy="1832390"/>
          </a:xfrm>
          <a:prstGeom prst="triangle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5" name="Triángulo isósceles 14">
            <a:extLst>
              <a:ext uri="{FF2B5EF4-FFF2-40B4-BE49-F238E27FC236}">
                <a16:creationId xmlns:a16="http://schemas.microsoft.com/office/drawing/2014/main" id="{7E744964-1F97-7081-33B1-7CB99C42829B}"/>
              </a:ext>
            </a:extLst>
          </p:cNvPr>
          <p:cNvSpPr/>
          <p:nvPr/>
        </p:nvSpPr>
        <p:spPr>
          <a:xfrm rot="10800000">
            <a:off x="3659974" y="1272195"/>
            <a:ext cx="1872476" cy="926445"/>
          </a:xfrm>
          <a:prstGeom prst="triangle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35" name="Picture 6">
            <a:extLst>
              <a:ext uri="{FF2B5EF4-FFF2-40B4-BE49-F238E27FC236}">
                <a16:creationId xmlns:a16="http://schemas.microsoft.com/office/drawing/2014/main" id="{D0AD87AC-16BC-D060-6CB7-3AA99AE31C7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77340" y="-45928"/>
            <a:ext cx="1590675" cy="1190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2" name="Grupo 1">
            <a:extLst>
              <a:ext uri="{FF2B5EF4-FFF2-40B4-BE49-F238E27FC236}">
                <a16:creationId xmlns:a16="http://schemas.microsoft.com/office/drawing/2014/main" id="{9A971DE2-FFF3-92B7-E8FD-99808CDF1EAD}"/>
              </a:ext>
            </a:extLst>
          </p:cNvPr>
          <p:cNvGrpSpPr/>
          <p:nvPr/>
        </p:nvGrpSpPr>
        <p:grpSpPr>
          <a:xfrm>
            <a:off x="410966" y="6140615"/>
            <a:ext cx="11557049" cy="677108"/>
            <a:chOff x="410966" y="5842668"/>
            <a:chExt cx="11557049" cy="677108"/>
          </a:xfrm>
        </p:grpSpPr>
        <p:pic>
          <p:nvPicPr>
            <p:cNvPr id="3" name="Picture 8">
              <a:extLst>
                <a:ext uri="{FF2B5EF4-FFF2-40B4-BE49-F238E27FC236}">
                  <a16:creationId xmlns:a16="http://schemas.microsoft.com/office/drawing/2014/main" id="{68B1C35A-CB08-AB55-DB71-F03DB2BA57D2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879888" y="5842668"/>
              <a:ext cx="1061381" cy="36933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5" name="CuadroTexto 4">
              <a:extLst>
                <a:ext uri="{FF2B5EF4-FFF2-40B4-BE49-F238E27FC236}">
                  <a16:creationId xmlns:a16="http://schemas.microsoft.com/office/drawing/2014/main" id="{5E5F2CAB-62D2-2660-4C62-834F7B1377B0}"/>
                </a:ext>
              </a:extLst>
            </p:cNvPr>
            <p:cNvSpPr txBox="1"/>
            <p:nvPr/>
          </p:nvSpPr>
          <p:spPr>
            <a:xfrm>
              <a:off x="410966" y="6211999"/>
              <a:ext cx="11557049" cy="307777"/>
            </a:xfrm>
            <a:prstGeom prst="rect">
              <a:avLst/>
            </a:prstGeom>
            <a:noFill/>
          </p:spPr>
          <p:txBody>
            <a:bodyPr wrap="square" lIns="91440" tIns="45720" rIns="91440" bIns="45720" anchor="t">
              <a:spAutoFit/>
            </a:bodyPr>
            <a:lstStyle/>
            <a:p>
              <a:pPr algn="r"/>
              <a:r>
                <a:rPr lang="es-ES" sz="700" dirty="0">
                  <a:solidFill>
                    <a:srgbClr val="000000"/>
                  </a:solidFill>
                  <a:latin typeface="Helvetica LT Std Light"/>
                </a:rPr>
                <a:t>Situación de Aprendizaje - Animales y Guardianes</a:t>
              </a:r>
              <a:r>
                <a:rPr lang="es-ES" sz="700" b="0" i="0" dirty="0">
                  <a:solidFill>
                    <a:srgbClr val="000000"/>
                  </a:solidFill>
                  <a:effectLst/>
                  <a:latin typeface="Helvetica LT Std Light"/>
                </a:rPr>
                <a:t> (</a:t>
              </a:r>
              <a:r>
                <a:rPr lang="es-ES" sz="700" dirty="0">
                  <a:solidFill>
                    <a:srgbClr val="000000"/>
                  </a:solidFill>
                  <a:latin typeface="Helvetica LT Std Light"/>
                </a:rPr>
                <a:t>Servicio de Innovación Educativa JCCM</a:t>
              </a:r>
              <a:r>
                <a:rPr lang="es-ES" sz="700" b="0" i="0" dirty="0">
                  <a:solidFill>
                    <a:srgbClr val="000000"/>
                  </a:solidFill>
                  <a:effectLst/>
                  <a:latin typeface="Helvetica LT Std Light"/>
                </a:rPr>
                <a:t>) se encuentra bajo una Licencia Creative </a:t>
              </a:r>
              <a:r>
                <a:rPr lang="es-ES" sz="700" b="0" i="0" dirty="0" err="1">
                  <a:solidFill>
                    <a:srgbClr val="000000"/>
                  </a:solidFill>
                  <a:effectLst/>
                  <a:latin typeface="Helvetica LT Std Light"/>
                </a:rPr>
                <a:t>Commons</a:t>
              </a:r>
              <a:r>
                <a:rPr lang="es-ES" sz="700" b="0" i="0" dirty="0">
                  <a:solidFill>
                    <a:srgbClr val="000000"/>
                  </a:solidFill>
                  <a:effectLst/>
                  <a:latin typeface="Helvetica LT Std Light"/>
                </a:rPr>
                <a:t> Atribución-</a:t>
              </a:r>
              <a:r>
                <a:rPr lang="es-ES" sz="700" b="0" i="0" dirty="0" err="1">
                  <a:solidFill>
                    <a:srgbClr val="000000"/>
                  </a:solidFill>
                  <a:effectLst/>
                  <a:latin typeface="Helvetica LT Std Light"/>
                </a:rPr>
                <a:t>CompartirIgual</a:t>
              </a:r>
              <a:r>
                <a:rPr lang="es-ES" sz="700" b="0" i="0" dirty="0">
                  <a:solidFill>
                    <a:srgbClr val="000000"/>
                  </a:solidFill>
                  <a:effectLst/>
                  <a:latin typeface="Helvetica LT Std Light"/>
                </a:rPr>
                <a:t> 4.0 España.</a:t>
              </a:r>
            </a:p>
            <a:p>
              <a:pPr algn="r"/>
              <a:r>
                <a:rPr lang="es-ES" sz="700" kern="1200" dirty="0">
                  <a:solidFill>
                    <a:srgbClr val="000000"/>
                  </a:solidFill>
                  <a:effectLst/>
                  <a:latin typeface="Helvetica LT Std Light"/>
                  <a:ea typeface="Calibri" panose="020F0502020204030204" pitchFamily="34" charset="0"/>
                  <a:cs typeface="Times New Roman" panose="02020603050405020304" pitchFamily="18" charset="0"/>
                </a:rPr>
                <a:t>Actividad creada por Prado Merino Gascón, Pedro Moya Gómez-Caraballo, María Rincón Ballesteros y Mª Elena Rojas Martínez.</a:t>
              </a:r>
              <a:r>
                <a:rPr lang="es-ES" sz="700" dirty="0">
                  <a:effectLst/>
                  <a:latin typeface="Helvetica LT Std Light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endParaRPr lang="es-ES" sz="700" dirty="0"/>
            </a:p>
          </p:txBody>
        </p:sp>
      </p:grpSp>
    </p:spTree>
    <p:extLst>
      <p:ext uri="{BB962C8B-B14F-4D97-AF65-F5344CB8AC3E}">
        <p14:creationId xmlns:p14="http://schemas.microsoft.com/office/powerpoint/2010/main" val="121622408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3">
            <a:extLst>
              <a:ext uri="{FF2B5EF4-FFF2-40B4-BE49-F238E27FC236}">
                <a16:creationId xmlns:a16="http://schemas.microsoft.com/office/drawing/2014/main" id="{CD1D257D-646E-748B-5361-808F9D9D065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ES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DC344528-1E35-475C-CE0E-D2460E26E5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-158394" y="4174086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ES"/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55FD5AE0-0D3D-1461-F8D5-19E5E656E863}"/>
              </a:ext>
            </a:extLst>
          </p:cNvPr>
          <p:cNvSpPr txBox="1"/>
          <p:nvPr/>
        </p:nvSpPr>
        <p:spPr>
          <a:xfrm>
            <a:off x="228600" y="44020"/>
            <a:ext cx="2145139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4800" dirty="0">
                <a:latin typeface="Aharoni" panose="020F0502020204030204" pitchFamily="2" charset="-79"/>
                <a:cs typeface="Aharoni" panose="020F0502020204030204" pitchFamily="2" charset="-79"/>
              </a:rPr>
              <a:t>Nivel 3</a:t>
            </a:r>
          </a:p>
          <a:p>
            <a:r>
              <a:rPr lang="es-ES" sz="4800" dirty="0">
                <a:latin typeface="Aharoni" panose="020F0502020204030204" pitchFamily="2" charset="-79"/>
                <a:cs typeface="Aharoni" panose="020F0502020204030204" pitchFamily="2" charset="-79"/>
              </a:rPr>
              <a:t>Rana</a:t>
            </a:r>
          </a:p>
        </p:txBody>
      </p:sp>
      <p:sp>
        <p:nvSpPr>
          <p:cNvPr id="4" name="Triángulo isósceles 3">
            <a:extLst>
              <a:ext uri="{FF2B5EF4-FFF2-40B4-BE49-F238E27FC236}">
                <a16:creationId xmlns:a16="http://schemas.microsoft.com/office/drawing/2014/main" id="{1DDBD141-EE7D-EEF5-4B87-B2E5CD75646A}"/>
              </a:ext>
            </a:extLst>
          </p:cNvPr>
          <p:cNvSpPr/>
          <p:nvPr/>
        </p:nvSpPr>
        <p:spPr>
          <a:xfrm rot="10800000">
            <a:off x="3744018" y="2477666"/>
            <a:ext cx="3702478" cy="1906281"/>
          </a:xfrm>
          <a:prstGeom prst="triangle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9" name="Triángulo isósceles 8">
            <a:extLst>
              <a:ext uri="{FF2B5EF4-FFF2-40B4-BE49-F238E27FC236}">
                <a16:creationId xmlns:a16="http://schemas.microsoft.com/office/drawing/2014/main" id="{537EF35C-7895-FB48-058A-5DA3E790EDAC}"/>
              </a:ext>
            </a:extLst>
          </p:cNvPr>
          <p:cNvSpPr/>
          <p:nvPr/>
        </p:nvSpPr>
        <p:spPr>
          <a:xfrm>
            <a:off x="4361538" y="1271343"/>
            <a:ext cx="2417008" cy="1195863"/>
          </a:xfrm>
          <a:prstGeom prst="triangle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0" name="Triángulo isósceles 9">
            <a:extLst>
              <a:ext uri="{FF2B5EF4-FFF2-40B4-BE49-F238E27FC236}">
                <a16:creationId xmlns:a16="http://schemas.microsoft.com/office/drawing/2014/main" id="{4B03C184-F40C-2A9C-1920-D79FC0E09C6F}"/>
              </a:ext>
            </a:extLst>
          </p:cNvPr>
          <p:cNvSpPr/>
          <p:nvPr/>
        </p:nvSpPr>
        <p:spPr>
          <a:xfrm>
            <a:off x="3648681" y="314768"/>
            <a:ext cx="1872473" cy="926444"/>
          </a:xfrm>
          <a:prstGeom prst="triangle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2" name="Diagrama de flujo: datos 11">
            <a:extLst>
              <a:ext uri="{FF2B5EF4-FFF2-40B4-BE49-F238E27FC236}">
                <a16:creationId xmlns:a16="http://schemas.microsoft.com/office/drawing/2014/main" id="{919A6423-E05D-06BB-CFDF-02B9CDF1FE42}"/>
              </a:ext>
            </a:extLst>
          </p:cNvPr>
          <p:cNvSpPr/>
          <p:nvPr/>
        </p:nvSpPr>
        <p:spPr>
          <a:xfrm rot="10800000">
            <a:off x="5066792" y="5223595"/>
            <a:ext cx="2724952" cy="854967"/>
          </a:xfrm>
          <a:custGeom>
            <a:avLst/>
            <a:gdLst>
              <a:gd name="connsiteX0" fmla="*/ 0 w 10000"/>
              <a:gd name="connsiteY0" fmla="*/ 10000 h 10000"/>
              <a:gd name="connsiteX1" fmla="*/ 2000 w 10000"/>
              <a:gd name="connsiteY1" fmla="*/ 0 h 10000"/>
              <a:gd name="connsiteX2" fmla="*/ 10000 w 10000"/>
              <a:gd name="connsiteY2" fmla="*/ 0 h 10000"/>
              <a:gd name="connsiteX3" fmla="*/ 8000 w 10000"/>
              <a:gd name="connsiteY3" fmla="*/ 10000 h 10000"/>
              <a:gd name="connsiteX4" fmla="*/ 0 w 10000"/>
              <a:gd name="connsiteY4" fmla="*/ 10000 h 10000"/>
              <a:gd name="connsiteX0" fmla="*/ 0 w 11753"/>
              <a:gd name="connsiteY0" fmla="*/ 10000 h 10000"/>
              <a:gd name="connsiteX1" fmla="*/ 2000 w 11753"/>
              <a:gd name="connsiteY1" fmla="*/ 0 h 10000"/>
              <a:gd name="connsiteX2" fmla="*/ 11753 w 11753"/>
              <a:gd name="connsiteY2" fmla="*/ 91 h 10000"/>
              <a:gd name="connsiteX3" fmla="*/ 8000 w 11753"/>
              <a:gd name="connsiteY3" fmla="*/ 10000 h 10000"/>
              <a:gd name="connsiteX4" fmla="*/ 0 w 11753"/>
              <a:gd name="connsiteY4" fmla="*/ 10000 h 10000"/>
              <a:gd name="connsiteX0" fmla="*/ 0 w 11753"/>
              <a:gd name="connsiteY0" fmla="*/ 9909 h 9909"/>
              <a:gd name="connsiteX1" fmla="*/ 3650 w 11753"/>
              <a:gd name="connsiteY1" fmla="*/ 457 h 9909"/>
              <a:gd name="connsiteX2" fmla="*/ 11753 w 11753"/>
              <a:gd name="connsiteY2" fmla="*/ 0 h 9909"/>
              <a:gd name="connsiteX3" fmla="*/ 8000 w 11753"/>
              <a:gd name="connsiteY3" fmla="*/ 9909 h 9909"/>
              <a:gd name="connsiteX4" fmla="*/ 0 w 11753"/>
              <a:gd name="connsiteY4" fmla="*/ 9909 h 9909"/>
              <a:gd name="connsiteX0" fmla="*/ 0 w 10000"/>
              <a:gd name="connsiteY0" fmla="*/ 10000 h 10000"/>
              <a:gd name="connsiteX1" fmla="*/ 2991 w 10000"/>
              <a:gd name="connsiteY1" fmla="*/ 220 h 10000"/>
              <a:gd name="connsiteX2" fmla="*/ 10000 w 10000"/>
              <a:gd name="connsiteY2" fmla="*/ 0 h 10000"/>
              <a:gd name="connsiteX3" fmla="*/ 6807 w 10000"/>
              <a:gd name="connsiteY3" fmla="*/ 10000 h 10000"/>
              <a:gd name="connsiteX4" fmla="*/ 0 w 10000"/>
              <a:gd name="connsiteY4" fmla="*/ 10000 h 10000"/>
              <a:gd name="connsiteX0" fmla="*/ 0 w 9885"/>
              <a:gd name="connsiteY0" fmla="*/ 9880 h 9880"/>
              <a:gd name="connsiteX1" fmla="*/ 2991 w 9885"/>
              <a:gd name="connsiteY1" fmla="*/ 100 h 9880"/>
              <a:gd name="connsiteX2" fmla="*/ 9885 w 9885"/>
              <a:gd name="connsiteY2" fmla="*/ 0 h 9880"/>
              <a:gd name="connsiteX3" fmla="*/ 6807 w 9885"/>
              <a:gd name="connsiteY3" fmla="*/ 9880 h 9880"/>
              <a:gd name="connsiteX4" fmla="*/ 0 w 9885"/>
              <a:gd name="connsiteY4" fmla="*/ 9880 h 98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885" h="9880">
                <a:moveTo>
                  <a:pt x="0" y="9880"/>
                </a:moveTo>
                <a:lnTo>
                  <a:pt x="2991" y="100"/>
                </a:lnTo>
                <a:lnTo>
                  <a:pt x="9885" y="0"/>
                </a:lnTo>
                <a:lnTo>
                  <a:pt x="6807" y="9880"/>
                </a:lnTo>
                <a:lnTo>
                  <a:pt x="0" y="9880"/>
                </a:lnTo>
                <a:close/>
              </a:path>
            </a:pathLst>
          </a:cu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13" name="Rectángulo 12">
            <a:extLst>
              <a:ext uri="{FF2B5EF4-FFF2-40B4-BE49-F238E27FC236}">
                <a16:creationId xmlns:a16="http://schemas.microsoft.com/office/drawing/2014/main" id="{A3CAFA57-1196-F801-3176-FB8880483D1E}"/>
              </a:ext>
            </a:extLst>
          </p:cNvPr>
          <p:cNvSpPr/>
          <p:nvPr/>
        </p:nvSpPr>
        <p:spPr>
          <a:xfrm rot="13465251">
            <a:off x="5871046" y="575490"/>
            <a:ext cx="1242855" cy="1312681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4" name="Triángulo isósceles 13">
            <a:extLst>
              <a:ext uri="{FF2B5EF4-FFF2-40B4-BE49-F238E27FC236}">
                <a16:creationId xmlns:a16="http://schemas.microsoft.com/office/drawing/2014/main" id="{C096A009-357A-7A55-0ABD-F9610E2CF0FA}"/>
              </a:ext>
            </a:extLst>
          </p:cNvPr>
          <p:cNvSpPr/>
          <p:nvPr/>
        </p:nvSpPr>
        <p:spPr>
          <a:xfrm>
            <a:off x="4754426" y="3375910"/>
            <a:ext cx="3700677" cy="1832390"/>
          </a:xfrm>
          <a:prstGeom prst="triangle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5" name="Triángulo isósceles 14">
            <a:extLst>
              <a:ext uri="{FF2B5EF4-FFF2-40B4-BE49-F238E27FC236}">
                <a16:creationId xmlns:a16="http://schemas.microsoft.com/office/drawing/2014/main" id="{7E744964-1F97-7081-33B1-7CB99C42829B}"/>
              </a:ext>
            </a:extLst>
          </p:cNvPr>
          <p:cNvSpPr/>
          <p:nvPr/>
        </p:nvSpPr>
        <p:spPr>
          <a:xfrm rot="10800000">
            <a:off x="3659974" y="1272195"/>
            <a:ext cx="1872476" cy="926445"/>
          </a:xfrm>
          <a:prstGeom prst="triangle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35" name="Picture 6">
            <a:extLst>
              <a:ext uri="{FF2B5EF4-FFF2-40B4-BE49-F238E27FC236}">
                <a16:creationId xmlns:a16="http://schemas.microsoft.com/office/drawing/2014/main" id="{D0AD87AC-16BC-D060-6CB7-3AA99AE31C7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77340" y="-45928"/>
            <a:ext cx="1590675" cy="1190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2" name="Grupo 1">
            <a:extLst>
              <a:ext uri="{FF2B5EF4-FFF2-40B4-BE49-F238E27FC236}">
                <a16:creationId xmlns:a16="http://schemas.microsoft.com/office/drawing/2014/main" id="{68999CB5-3A6E-31CD-FA32-4EADA29E8E9C}"/>
              </a:ext>
            </a:extLst>
          </p:cNvPr>
          <p:cNvGrpSpPr/>
          <p:nvPr/>
        </p:nvGrpSpPr>
        <p:grpSpPr>
          <a:xfrm>
            <a:off x="410966" y="6140615"/>
            <a:ext cx="11557049" cy="677108"/>
            <a:chOff x="410966" y="5842668"/>
            <a:chExt cx="11557049" cy="677108"/>
          </a:xfrm>
        </p:grpSpPr>
        <p:pic>
          <p:nvPicPr>
            <p:cNvPr id="3" name="Picture 8">
              <a:extLst>
                <a:ext uri="{FF2B5EF4-FFF2-40B4-BE49-F238E27FC236}">
                  <a16:creationId xmlns:a16="http://schemas.microsoft.com/office/drawing/2014/main" id="{C014A457-EDB6-D26A-B5A6-1065D61D4075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879888" y="5842668"/>
              <a:ext cx="1061381" cy="36933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5" name="CuadroTexto 4">
              <a:extLst>
                <a:ext uri="{FF2B5EF4-FFF2-40B4-BE49-F238E27FC236}">
                  <a16:creationId xmlns:a16="http://schemas.microsoft.com/office/drawing/2014/main" id="{5D4EB599-E441-8638-3B9D-7CA48B7DF379}"/>
                </a:ext>
              </a:extLst>
            </p:cNvPr>
            <p:cNvSpPr txBox="1"/>
            <p:nvPr/>
          </p:nvSpPr>
          <p:spPr>
            <a:xfrm>
              <a:off x="410966" y="6211999"/>
              <a:ext cx="11557049" cy="307777"/>
            </a:xfrm>
            <a:prstGeom prst="rect">
              <a:avLst/>
            </a:prstGeom>
            <a:noFill/>
          </p:spPr>
          <p:txBody>
            <a:bodyPr wrap="square" lIns="91440" tIns="45720" rIns="91440" bIns="45720" anchor="t">
              <a:spAutoFit/>
            </a:bodyPr>
            <a:lstStyle/>
            <a:p>
              <a:pPr algn="r"/>
              <a:r>
                <a:rPr lang="es-ES" sz="700" dirty="0">
                  <a:solidFill>
                    <a:srgbClr val="000000"/>
                  </a:solidFill>
                  <a:latin typeface="Helvetica LT Std Light"/>
                </a:rPr>
                <a:t>Situación de Aprendizaje - Animales y Guardianes</a:t>
              </a:r>
              <a:r>
                <a:rPr lang="es-ES" sz="700" b="0" i="0" dirty="0">
                  <a:solidFill>
                    <a:srgbClr val="000000"/>
                  </a:solidFill>
                  <a:effectLst/>
                  <a:latin typeface="Helvetica LT Std Light"/>
                </a:rPr>
                <a:t> (</a:t>
              </a:r>
              <a:r>
                <a:rPr lang="es-ES" sz="700" dirty="0">
                  <a:solidFill>
                    <a:srgbClr val="000000"/>
                  </a:solidFill>
                  <a:latin typeface="Helvetica LT Std Light"/>
                </a:rPr>
                <a:t>Servicio de Innovación Educativa JCCM</a:t>
              </a:r>
              <a:r>
                <a:rPr lang="es-ES" sz="700" b="0" i="0" dirty="0">
                  <a:solidFill>
                    <a:srgbClr val="000000"/>
                  </a:solidFill>
                  <a:effectLst/>
                  <a:latin typeface="Helvetica LT Std Light"/>
                </a:rPr>
                <a:t>) se encuentra bajo una Licencia Creative </a:t>
              </a:r>
              <a:r>
                <a:rPr lang="es-ES" sz="700" b="0" i="0" dirty="0" err="1">
                  <a:solidFill>
                    <a:srgbClr val="000000"/>
                  </a:solidFill>
                  <a:effectLst/>
                  <a:latin typeface="Helvetica LT Std Light"/>
                </a:rPr>
                <a:t>Commons</a:t>
              </a:r>
              <a:r>
                <a:rPr lang="es-ES" sz="700" b="0" i="0" dirty="0">
                  <a:solidFill>
                    <a:srgbClr val="000000"/>
                  </a:solidFill>
                  <a:effectLst/>
                  <a:latin typeface="Helvetica LT Std Light"/>
                </a:rPr>
                <a:t> Atribución-</a:t>
              </a:r>
              <a:r>
                <a:rPr lang="es-ES" sz="700" b="0" i="0" dirty="0" err="1">
                  <a:solidFill>
                    <a:srgbClr val="000000"/>
                  </a:solidFill>
                  <a:effectLst/>
                  <a:latin typeface="Helvetica LT Std Light"/>
                </a:rPr>
                <a:t>CompartirIgual</a:t>
              </a:r>
              <a:r>
                <a:rPr lang="es-ES" sz="700" b="0" i="0" dirty="0">
                  <a:solidFill>
                    <a:srgbClr val="000000"/>
                  </a:solidFill>
                  <a:effectLst/>
                  <a:latin typeface="Helvetica LT Std Light"/>
                </a:rPr>
                <a:t> 4.0 España.</a:t>
              </a:r>
            </a:p>
            <a:p>
              <a:pPr algn="r"/>
              <a:r>
                <a:rPr lang="es-ES" sz="700" kern="1200" dirty="0">
                  <a:solidFill>
                    <a:srgbClr val="000000"/>
                  </a:solidFill>
                  <a:effectLst/>
                  <a:latin typeface="Helvetica LT Std Light"/>
                  <a:ea typeface="Calibri" panose="020F0502020204030204" pitchFamily="34" charset="0"/>
                  <a:cs typeface="Times New Roman" panose="02020603050405020304" pitchFamily="18" charset="0"/>
                </a:rPr>
                <a:t>Actividad creada por Prado Merino Gascón, Pedro Moya Gómez-Caraballo, María Rincón Ballesteros y Mª Elena Rojas Martínez.</a:t>
              </a:r>
              <a:r>
                <a:rPr lang="es-ES" sz="700" dirty="0">
                  <a:effectLst/>
                  <a:latin typeface="Helvetica LT Std Light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endParaRPr lang="es-ES" sz="700" dirty="0"/>
            </a:p>
          </p:txBody>
        </p:sp>
      </p:grpSp>
    </p:spTree>
    <p:extLst>
      <p:ext uri="{BB962C8B-B14F-4D97-AF65-F5344CB8AC3E}">
        <p14:creationId xmlns:p14="http://schemas.microsoft.com/office/powerpoint/2010/main" val="19235895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3">
            <a:extLst>
              <a:ext uri="{FF2B5EF4-FFF2-40B4-BE49-F238E27FC236}">
                <a16:creationId xmlns:a16="http://schemas.microsoft.com/office/drawing/2014/main" id="{CD1D257D-646E-748B-5361-808F9D9D065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ES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DC344528-1E35-475C-CE0E-D2460E26E5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-158394" y="4174086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ES"/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55FD5AE0-0D3D-1461-F8D5-19E5E656E863}"/>
              </a:ext>
            </a:extLst>
          </p:cNvPr>
          <p:cNvSpPr txBox="1"/>
          <p:nvPr/>
        </p:nvSpPr>
        <p:spPr>
          <a:xfrm>
            <a:off x="228600" y="44020"/>
            <a:ext cx="2145139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4800" dirty="0">
                <a:latin typeface="Aharoni" panose="020F0502020204030204" pitchFamily="2" charset="-79"/>
                <a:cs typeface="Aharoni" panose="020F0502020204030204" pitchFamily="2" charset="-79"/>
              </a:rPr>
              <a:t>Nivel 1</a:t>
            </a:r>
          </a:p>
          <a:p>
            <a:r>
              <a:rPr lang="es-ES" sz="4800" dirty="0">
                <a:latin typeface="Aharoni" panose="020F0502020204030204" pitchFamily="2" charset="-79"/>
                <a:cs typeface="Aharoni" panose="020F0502020204030204" pitchFamily="2" charset="-79"/>
              </a:rPr>
              <a:t>Lince</a:t>
            </a:r>
          </a:p>
        </p:txBody>
      </p:sp>
      <p:grpSp>
        <p:nvGrpSpPr>
          <p:cNvPr id="2" name="Grupo 1">
            <a:extLst>
              <a:ext uri="{FF2B5EF4-FFF2-40B4-BE49-F238E27FC236}">
                <a16:creationId xmlns:a16="http://schemas.microsoft.com/office/drawing/2014/main" id="{A0BDD451-98E4-5D57-45C1-23BE87CAE9A8}"/>
              </a:ext>
            </a:extLst>
          </p:cNvPr>
          <p:cNvGrpSpPr/>
          <p:nvPr/>
        </p:nvGrpSpPr>
        <p:grpSpPr>
          <a:xfrm rot="16200000">
            <a:off x="2883531" y="-350689"/>
            <a:ext cx="6424937" cy="6971550"/>
            <a:chOff x="3872969" y="656052"/>
            <a:chExt cx="4859489" cy="5275482"/>
          </a:xfrm>
        </p:grpSpPr>
        <p:sp>
          <p:nvSpPr>
            <p:cNvPr id="4" name="Triángulo isósceles 3">
              <a:extLst>
                <a:ext uri="{FF2B5EF4-FFF2-40B4-BE49-F238E27FC236}">
                  <a16:creationId xmlns:a16="http://schemas.microsoft.com/office/drawing/2014/main" id="{1DDBD141-EE7D-EEF5-4B87-B2E5CD75646A}"/>
                </a:ext>
              </a:extLst>
            </p:cNvPr>
            <p:cNvSpPr/>
            <p:nvPr/>
          </p:nvSpPr>
          <p:spPr>
            <a:xfrm rot="8100000">
              <a:off x="4994625" y="4489021"/>
              <a:ext cx="2800362" cy="1442513"/>
            </a:xfrm>
            <a:prstGeom prst="triangl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9" name="Triángulo isósceles 8">
              <a:extLst>
                <a:ext uri="{FF2B5EF4-FFF2-40B4-BE49-F238E27FC236}">
                  <a16:creationId xmlns:a16="http://schemas.microsoft.com/office/drawing/2014/main" id="{537EF35C-7895-FB48-058A-5DA3E790EDAC}"/>
                </a:ext>
              </a:extLst>
            </p:cNvPr>
            <p:cNvSpPr/>
            <p:nvPr/>
          </p:nvSpPr>
          <p:spPr>
            <a:xfrm rot="16200000">
              <a:off x="3979401" y="2685649"/>
              <a:ext cx="1828988" cy="904489"/>
            </a:xfrm>
            <a:prstGeom prst="triangle">
              <a:avLst/>
            </a:prstGeom>
            <a:solidFill>
              <a:srgbClr val="92D05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10" name="Triángulo isósceles 9">
              <a:extLst>
                <a:ext uri="{FF2B5EF4-FFF2-40B4-BE49-F238E27FC236}">
                  <a16:creationId xmlns:a16="http://schemas.microsoft.com/office/drawing/2014/main" id="{4B03C184-F40C-2A9C-1920-D79FC0E09C6F}"/>
                </a:ext>
              </a:extLst>
            </p:cNvPr>
            <p:cNvSpPr/>
            <p:nvPr/>
          </p:nvSpPr>
          <p:spPr>
            <a:xfrm rot="5400000">
              <a:off x="3514861" y="1014160"/>
              <a:ext cx="1416930" cy="700714"/>
            </a:xfrm>
            <a:prstGeom prst="triangle">
              <a:avLst/>
            </a:prstGeom>
            <a:solidFill>
              <a:srgbClr val="0070C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12" name="Diagrama de flujo: datos 11">
              <a:extLst>
                <a:ext uri="{FF2B5EF4-FFF2-40B4-BE49-F238E27FC236}">
                  <a16:creationId xmlns:a16="http://schemas.microsoft.com/office/drawing/2014/main" id="{919A6423-E05D-06BB-CFDF-02B9CDF1FE42}"/>
                </a:ext>
              </a:extLst>
            </p:cNvPr>
            <p:cNvSpPr/>
            <p:nvPr/>
          </p:nvSpPr>
          <p:spPr>
            <a:xfrm rot="19819743">
              <a:off x="6671446" y="4584641"/>
              <a:ext cx="2061012" cy="646967"/>
            </a:xfrm>
            <a:custGeom>
              <a:avLst/>
              <a:gdLst>
                <a:gd name="connsiteX0" fmla="*/ 0 w 10000"/>
                <a:gd name="connsiteY0" fmla="*/ 10000 h 10000"/>
                <a:gd name="connsiteX1" fmla="*/ 2000 w 10000"/>
                <a:gd name="connsiteY1" fmla="*/ 0 h 10000"/>
                <a:gd name="connsiteX2" fmla="*/ 10000 w 10000"/>
                <a:gd name="connsiteY2" fmla="*/ 0 h 10000"/>
                <a:gd name="connsiteX3" fmla="*/ 8000 w 10000"/>
                <a:gd name="connsiteY3" fmla="*/ 10000 h 10000"/>
                <a:gd name="connsiteX4" fmla="*/ 0 w 10000"/>
                <a:gd name="connsiteY4" fmla="*/ 10000 h 10000"/>
                <a:gd name="connsiteX0" fmla="*/ 0 w 11753"/>
                <a:gd name="connsiteY0" fmla="*/ 10000 h 10000"/>
                <a:gd name="connsiteX1" fmla="*/ 2000 w 11753"/>
                <a:gd name="connsiteY1" fmla="*/ 0 h 10000"/>
                <a:gd name="connsiteX2" fmla="*/ 11753 w 11753"/>
                <a:gd name="connsiteY2" fmla="*/ 91 h 10000"/>
                <a:gd name="connsiteX3" fmla="*/ 8000 w 11753"/>
                <a:gd name="connsiteY3" fmla="*/ 10000 h 10000"/>
                <a:gd name="connsiteX4" fmla="*/ 0 w 11753"/>
                <a:gd name="connsiteY4" fmla="*/ 10000 h 10000"/>
                <a:gd name="connsiteX0" fmla="*/ 0 w 11753"/>
                <a:gd name="connsiteY0" fmla="*/ 9909 h 9909"/>
                <a:gd name="connsiteX1" fmla="*/ 3650 w 11753"/>
                <a:gd name="connsiteY1" fmla="*/ 457 h 9909"/>
                <a:gd name="connsiteX2" fmla="*/ 11753 w 11753"/>
                <a:gd name="connsiteY2" fmla="*/ 0 h 9909"/>
                <a:gd name="connsiteX3" fmla="*/ 8000 w 11753"/>
                <a:gd name="connsiteY3" fmla="*/ 9909 h 9909"/>
                <a:gd name="connsiteX4" fmla="*/ 0 w 11753"/>
                <a:gd name="connsiteY4" fmla="*/ 9909 h 9909"/>
                <a:gd name="connsiteX0" fmla="*/ 0 w 10000"/>
                <a:gd name="connsiteY0" fmla="*/ 10000 h 10000"/>
                <a:gd name="connsiteX1" fmla="*/ 2991 w 10000"/>
                <a:gd name="connsiteY1" fmla="*/ 220 h 10000"/>
                <a:gd name="connsiteX2" fmla="*/ 10000 w 10000"/>
                <a:gd name="connsiteY2" fmla="*/ 0 h 10000"/>
                <a:gd name="connsiteX3" fmla="*/ 6807 w 10000"/>
                <a:gd name="connsiteY3" fmla="*/ 10000 h 10000"/>
                <a:gd name="connsiteX4" fmla="*/ 0 w 10000"/>
                <a:gd name="connsiteY4" fmla="*/ 10000 h 10000"/>
                <a:gd name="connsiteX0" fmla="*/ 0 w 9885"/>
                <a:gd name="connsiteY0" fmla="*/ 9880 h 9880"/>
                <a:gd name="connsiteX1" fmla="*/ 2991 w 9885"/>
                <a:gd name="connsiteY1" fmla="*/ 100 h 9880"/>
                <a:gd name="connsiteX2" fmla="*/ 9885 w 9885"/>
                <a:gd name="connsiteY2" fmla="*/ 0 h 9880"/>
                <a:gd name="connsiteX3" fmla="*/ 6807 w 9885"/>
                <a:gd name="connsiteY3" fmla="*/ 9880 h 9880"/>
                <a:gd name="connsiteX4" fmla="*/ 0 w 9885"/>
                <a:gd name="connsiteY4" fmla="*/ 9880 h 98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885" h="9880">
                  <a:moveTo>
                    <a:pt x="0" y="9880"/>
                  </a:moveTo>
                  <a:lnTo>
                    <a:pt x="2991" y="100"/>
                  </a:lnTo>
                  <a:lnTo>
                    <a:pt x="9885" y="0"/>
                  </a:lnTo>
                  <a:lnTo>
                    <a:pt x="6807" y="9880"/>
                  </a:lnTo>
                  <a:lnTo>
                    <a:pt x="0" y="9880"/>
                  </a:lnTo>
                  <a:close/>
                </a:path>
              </a:pathLst>
            </a:custGeom>
            <a:solidFill>
              <a:srgbClr val="33CCCC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 dirty="0"/>
            </a:p>
          </p:txBody>
        </p:sp>
        <p:sp>
          <p:nvSpPr>
            <p:cNvPr id="13" name="Rectángulo 12">
              <a:extLst>
                <a:ext uri="{FF2B5EF4-FFF2-40B4-BE49-F238E27FC236}">
                  <a16:creationId xmlns:a16="http://schemas.microsoft.com/office/drawing/2014/main" id="{A3CAFA57-1196-F801-3176-FB8880483D1E}"/>
                </a:ext>
              </a:extLst>
            </p:cNvPr>
            <p:cNvSpPr/>
            <p:nvPr/>
          </p:nvSpPr>
          <p:spPr>
            <a:xfrm rot="18865251">
              <a:off x="4192208" y="1576563"/>
              <a:ext cx="940488" cy="992844"/>
            </a:xfrm>
            <a:prstGeom prst="rect">
              <a:avLst/>
            </a:prstGeom>
            <a:solidFill>
              <a:srgbClr val="C0000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14" name="Triángulo isósceles 13">
              <a:extLst>
                <a:ext uri="{FF2B5EF4-FFF2-40B4-BE49-F238E27FC236}">
                  <a16:creationId xmlns:a16="http://schemas.microsoft.com/office/drawing/2014/main" id="{C096A009-357A-7A55-0ABD-F9610E2CF0FA}"/>
                </a:ext>
              </a:extLst>
            </p:cNvPr>
            <p:cNvSpPr/>
            <p:nvPr/>
          </p:nvSpPr>
          <p:spPr>
            <a:xfrm rot="5400000">
              <a:off x="4715404" y="2953515"/>
              <a:ext cx="2800361" cy="1385925"/>
            </a:xfrm>
            <a:prstGeom prst="triangle">
              <a:avLst/>
            </a:prstGeom>
            <a:solidFill>
              <a:schemeClr val="accent2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15" name="Triángulo isósceles 14">
              <a:extLst>
                <a:ext uri="{FF2B5EF4-FFF2-40B4-BE49-F238E27FC236}">
                  <a16:creationId xmlns:a16="http://schemas.microsoft.com/office/drawing/2014/main" id="{7E744964-1F97-7081-33B1-7CB99C42829B}"/>
                </a:ext>
              </a:extLst>
            </p:cNvPr>
            <p:cNvSpPr/>
            <p:nvPr/>
          </p:nvSpPr>
          <p:spPr>
            <a:xfrm rot="16200000">
              <a:off x="4393111" y="1014161"/>
              <a:ext cx="1416932" cy="700715"/>
            </a:xfrm>
            <a:prstGeom prst="triangle">
              <a:avLst/>
            </a:prstGeom>
            <a:solidFill>
              <a:schemeClr val="accent5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</p:grpSp>
      <p:pic>
        <p:nvPicPr>
          <p:cNvPr id="35" name="Picture 6">
            <a:extLst>
              <a:ext uri="{FF2B5EF4-FFF2-40B4-BE49-F238E27FC236}">
                <a16:creationId xmlns:a16="http://schemas.microsoft.com/office/drawing/2014/main" id="{D0AD87AC-16BC-D060-6CB7-3AA99AE31C7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77340" y="-45928"/>
            <a:ext cx="1590675" cy="1190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3" name="Grupo 2">
            <a:extLst>
              <a:ext uri="{FF2B5EF4-FFF2-40B4-BE49-F238E27FC236}">
                <a16:creationId xmlns:a16="http://schemas.microsoft.com/office/drawing/2014/main" id="{863E9564-5C98-DA98-5BF9-DA6BA247A184}"/>
              </a:ext>
            </a:extLst>
          </p:cNvPr>
          <p:cNvGrpSpPr/>
          <p:nvPr/>
        </p:nvGrpSpPr>
        <p:grpSpPr>
          <a:xfrm>
            <a:off x="410966" y="6140615"/>
            <a:ext cx="11557049" cy="677108"/>
            <a:chOff x="410966" y="5842668"/>
            <a:chExt cx="11557049" cy="677108"/>
          </a:xfrm>
        </p:grpSpPr>
        <p:pic>
          <p:nvPicPr>
            <p:cNvPr id="5" name="Picture 8">
              <a:extLst>
                <a:ext uri="{FF2B5EF4-FFF2-40B4-BE49-F238E27FC236}">
                  <a16:creationId xmlns:a16="http://schemas.microsoft.com/office/drawing/2014/main" id="{46F3C879-013C-5ACB-D018-855011D68C24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879888" y="5842668"/>
              <a:ext cx="1061381" cy="36933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8" name="CuadroTexto 7">
              <a:extLst>
                <a:ext uri="{FF2B5EF4-FFF2-40B4-BE49-F238E27FC236}">
                  <a16:creationId xmlns:a16="http://schemas.microsoft.com/office/drawing/2014/main" id="{7046A7D7-D1C2-D492-B529-DC5475F5EF3B}"/>
                </a:ext>
              </a:extLst>
            </p:cNvPr>
            <p:cNvSpPr txBox="1"/>
            <p:nvPr/>
          </p:nvSpPr>
          <p:spPr>
            <a:xfrm>
              <a:off x="410966" y="6211999"/>
              <a:ext cx="11557049" cy="307777"/>
            </a:xfrm>
            <a:prstGeom prst="rect">
              <a:avLst/>
            </a:prstGeom>
            <a:noFill/>
          </p:spPr>
          <p:txBody>
            <a:bodyPr wrap="square" lIns="91440" tIns="45720" rIns="91440" bIns="45720" anchor="t">
              <a:spAutoFit/>
            </a:bodyPr>
            <a:lstStyle/>
            <a:p>
              <a:pPr algn="r"/>
              <a:r>
                <a:rPr lang="es-ES" sz="700" dirty="0">
                  <a:solidFill>
                    <a:srgbClr val="000000"/>
                  </a:solidFill>
                  <a:latin typeface="Helvetica LT Std Light"/>
                </a:rPr>
                <a:t>Situación de Aprendizaje - Animales y Guardianes</a:t>
              </a:r>
              <a:r>
                <a:rPr lang="es-ES" sz="700" b="0" i="0" dirty="0">
                  <a:solidFill>
                    <a:srgbClr val="000000"/>
                  </a:solidFill>
                  <a:effectLst/>
                  <a:latin typeface="Helvetica LT Std Light"/>
                </a:rPr>
                <a:t> (</a:t>
              </a:r>
              <a:r>
                <a:rPr lang="es-ES" sz="700" dirty="0">
                  <a:solidFill>
                    <a:srgbClr val="000000"/>
                  </a:solidFill>
                  <a:latin typeface="Helvetica LT Std Light"/>
                </a:rPr>
                <a:t>Servicio de Innovación Educativa JCCM</a:t>
              </a:r>
              <a:r>
                <a:rPr lang="es-ES" sz="700" b="0" i="0" dirty="0">
                  <a:solidFill>
                    <a:srgbClr val="000000"/>
                  </a:solidFill>
                  <a:effectLst/>
                  <a:latin typeface="Helvetica LT Std Light"/>
                </a:rPr>
                <a:t>) se encuentra bajo una Licencia Creative </a:t>
              </a:r>
              <a:r>
                <a:rPr lang="es-ES" sz="700" b="0" i="0" dirty="0" err="1">
                  <a:solidFill>
                    <a:srgbClr val="000000"/>
                  </a:solidFill>
                  <a:effectLst/>
                  <a:latin typeface="Helvetica LT Std Light"/>
                </a:rPr>
                <a:t>Commons</a:t>
              </a:r>
              <a:r>
                <a:rPr lang="es-ES" sz="700" b="0" i="0" dirty="0">
                  <a:solidFill>
                    <a:srgbClr val="000000"/>
                  </a:solidFill>
                  <a:effectLst/>
                  <a:latin typeface="Helvetica LT Std Light"/>
                </a:rPr>
                <a:t> Atribución-</a:t>
              </a:r>
              <a:r>
                <a:rPr lang="es-ES" sz="700" b="0" i="0" dirty="0" err="1">
                  <a:solidFill>
                    <a:srgbClr val="000000"/>
                  </a:solidFill>
                  <a:effectLst/>
                  <a:latin typeface="Helvetica LT Std Light"/>
                </a:rPr>
                <a:t>CompartirIgual</a:t>
              </a:r>
              <a:r>
                <a:rPr lang="es-ES" sz="700" b="0" i="0" dirty="0">
                  <a:solidFill>
                    <a:srgbClr val="000000"/>
                  </a:solidFill>
                  <a:effectLst/>
                  <a:latin typeface="Helvetica LT Std Light"/>
                </a:rPr>
                <a:t> 4.0 España.</a:t>
              </a:r>
            </a:p>
            <a:p>
              <a:pPr algn="r"/>
              <a:r>
                <a:rPr lang="es-ES" sz="700" kern="1200" dirty="0">
                  <a:solidFill>
                    <a:srgbClr val="000000"/>
                  </a:solidFill>
                  <a:effectLst/>
                  <a:latin typeface="Helvetica LT Std Light"/>
                  <a:ea typeface="Calibri" panose="020F0502020204030204" pitchFamily="34" charset="0"/>
                  <a:cs typeface="Times New Roman" panose="02020603050405020304" pitchFamily="18" charset="0"/>
                </a:rPr>
                <a:t>Actividad creada por Prado Merino Gascón, Pedro Moya Gómez-Caraballo, María Rincón Ballesteros y Mª Elena Rojas Martínez.</a:t>
              </a:r>
              <a:r>
                <a:rPr lang="es-ES" sz="700" dirty="0">
                  <a:effectLst/>
                  <a:latin typeface="Helvetica LT Std Light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endParaRPr lang="es-ES" sz="700" dirty="0"/>
            </a:p>
          </p:txBody>
        </p:sp>
      </p:grpSp>
    </p:spTree>
    <p:extLst>
      <p:ext uri="{BB962C8B-B14F-4D97-AF65-F5344CB8AC3E}">
        <p14:creationId xmlns:p14="http://schemas.microsoft.com/office/powerpoint/2010/main" val="5060152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3">
            <a:extLst>
              <a:ext uri="{FF2B5EF4-FFF2-40B4-BE49-F238E27FC236}">
                <a16:creationId xmlns:a16="http://schemas.microsoft.com/office/drawing/2014/main" id="{CD1D257D-646E-748B-5361-808F9D9D065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ES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DC344528-1E35-475C-CE0E-D2460E26E5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-158394" y="4174086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ES"/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55FD5AE0-0D3D-1461-F8D5-19E5E656E863}"/>
              </a:ext>
            </a:extLst>
          </p:cNvPr>
          <p:cNvSpPr txBox="1"/>
          <p:nvPr/>
        </p:nvSpPr>
        <p:spPr>
          <a:xfrm>
            <a:off x="228600" y="44020"/>
            <a:ext cx="2145139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4800" dirty="0">
                <a:latin typeface="Aharoni" panose="020F0502020204030204" pitchFamily="2" charset="-79"/>
                <a:cs typeface="Aharoni" panose="020F0502020204030204" pitchFamily="2" charset="-79"/>
              </a:rPr>
              <a:t>Nivel 2</a:t>
            </a:r>
          </a:p>
          <a:p>
            <a:r>
              <a:rPr lang="es-ES" sz="4800" dirty="0">
                <a:latin typeface="Aharoni" panose="020F0502020204030204" pitchFamily="2" charset="-79"/>
                <a:cs typeface="Aharoni" panose="020F0502020204030204" pitchFamily="2" charset="-79"/>
              </a:rPr>
              <a:t>Lince</a:t>
            </a:r>
          </a:p>
        </p:txBody>
      </p:sp>
      <p:grpSp>
        <p:nvGrpSpPr>
          <p:cNvPr id="3" name="Grupo 2">
            <a:extLst>
              <a:ext uri="{FF2B5EF4-FFF2-40B4-BE49-F238E27FC236}">
                <a16:creationId xmlns:a16="http://schemas.microsoft.com/office/drawing/2014/main" id="{284AD6ED-CA2C-ACAD-F9DC-2BC2F48AC062}"/>
              </a:ext>
            </a:extLst>
          </p:cNvPr>
          <p:cNvGrpSpPr/>
          <p:nvPr/>
        </p:nvGrpSpPr>
        <p:grpSpPr>
          <a:xfrm rot="16200000">
            <a:off x="2883531" y="-350689"/>
            <a:ext cx="6424937" cy="6971550"/>
            <a:chOff x="3872969" y="656052"/>
            <a:chExt cx="4859489" cy="5275482"/>
          </a:xfrm>
          <a:solidFill>
            <a:schemeClr val="tx1"/>
          </a:solidFill>
        </p:grpSpPr>
        <p:sp>
          <p:nvSpPr>
            <p:cNvPr id="5" name="Triángulo isósceles 4">
              <a:extLst>
                <a:ext uri="{FF2B5EF4-FFF2-40B4-BE49-F238E27FC236}">
                  <a16:creationId xmlns:a16="http://schemas.microsoft.com/office/drawing/2014/main" id="{E0DCB4D0-B3D4-10D8-8739-47D0C40C7913}"/>
                </a:ext>
              </a:extLst>
            </p:cNvPr>
            <p:cNvSpPr/>
            <p:nvPr/>
          </p:nvSpPr>
          <p:spPr>
            <a:xfrm rot="8100000">
              <a:off x="4994625" y="4489021"/>
              <a:ext cx="2800362" cy="1442513"/>
            </a:xfrm>
            <a:prstGeom prst="triangl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8" name="Triángulo isósceles 7">
              <a:extLst>
                <a:ext uri="{FF2B5EF4-FFF2-40B4-BE49-F238E27FC236}">
                  <a16:creationId xmlns:a16="http://schemas.microsoft.com/office/drawing/2014/main" id="{0D7534E1-1C13-60C2-ED82-526A5F7BFA22}"/>
                </a:ext>
              </a:extLst>
            </p:cNvPr>
            <p:cNvSpPr/>
            <p:nvPr/>
          </p:nvSpPr>
          <p:spPr>
            <a:xfrm rot="16200000">
              <a:off x="3979401" y="2685649"/>
              <a:ext cx="1828988" cy="904489"/>
            </a:xfrm>
            <a:prstGeom prst="triangl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16" name="Triángulo isósceles 15">
              <a:extLst>
                <a:ext uri="{FF2B5EF4-FFF2-40B4-BE49-F238E27FC236}">
                  <a16:creationId xmlns:a16="http://schemas.microsoft.com/office/drawing/2014/main" id="{7109FF29-3B45-0224-5391-89C1AFDF56EA}"/>
                </a:ext>
              </a:extLst>
            </p:cNvPr>
            <p:cNvSpPr/>
            <p:nvPr/>
          </p:nvSpPr>
          <p:spPr>
            <a:xfrm rot="5400000">
              <a:off x="3514861" y="1014160"/>
              <a:ext cx="1416930" cy="700714"/>
            </a:xfrm>
            <a:prstGeom prst="triangl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17" name="Diagrama de flujo: datos 11">
              <a:extLst>
                <a:ext uri="{FF2B5EF4-FFF2-40B4-BE49-F238E27FC236}">
                  <a16:creationId xmlns:a16="http://schemas.microsoft.com/office/drawing/2014/main" id="{86270520-A8ED-150A-3192-5C3000CD46D4}"/>
                </a:ext>
              </a:extLst>
            </p:cNvPr>
            <p:cNvSpPr/>
            <p:nvPr/>
          </p:nvSpPr>
          <p:spPr>
            <a:xfrm rot="19819743">
              <a:off x="6671446" y="4584641"/>
              <a:ext cx="2061012" cy="646967"/>
            </a:xfrm>
            <a:custGeom>
              <a:avLst/>
              <a:gdLst>
                <a:gd name="connsiteX0" fmla="*/ 0 w 10000"/>
                <a:gd name="connsiteY0" fmla="*/ 10000 h 10000"/>
                <a:gd name="connsiteX1" fmla="*/ 2000 w 10000"/>
                <a:gd name="connsiteY1" fmla="*/ 0 h 10000"/>
                <a:gd name="connsiteX2" fmla="*/ 10000 w 10000"/>
                <a:gd name="connsiteY2" fmla="*/ 0 h 10000"/>
                <a:gd name="connsiteX3" fmla="*/ 8000 w 10000"/>
                <a:gd name="connsiteY3" fmla="*/ 10000 h 10000"/>
                <a:gd name="connsiteX4" fmla="*/ 0 w 10000"/>
                <a:gd name="connsiteY4" fmla="*/ 10000 h 10000"/>
                <a:gd name="connsiteX0" fmla="*/ 0 w 11753"/>
                <a:gd name="connsiteY0" fmla="*/ 10000 h 10000"/>
                <a:gd name="connsiteX1" fmla="*/ 2000 w 11753"/>
                <a:gd name="connsiteY1" fmla="*/ 0 h 10000"/>
                <a:gd name="connsiteX2" fmla="*/ 11753 w 11753"/>
                <a:gd name="connsiteY2" fmla="*/ 91 h 10000"/>
                <a:gd name="connsiteX3" fmla="*/ 8000 w 11753"/>
                <a:gd name="connsiteY3" fmla="*/ 10000 h 10000"/>
                <a:gd name="connsiteX4" fmla="*/ 0 w 11753"/>
                <a:gd name="connsiteY4" fmla="*/ 10000 h 10000"/>
                <a:gd name="connsiteX0" fmla="*/ 0 w 11753"/>
                <a:gd name="connsiteY0" fmla="*/ 9909 h 9909"/>
                <a:gd name="connsiteX1" fmla="*/ 3650 w 11753"/>
                <a:gd name="connsiteY1" fmla="*/ 457 h 9909"/>
                <a:gd name="connsiteX2" fmla="*/ 11753 w 11753"/>
                <a:gd name="connsiteY2" fmla="*/ 0 h 9909"/>
                <a:gd name="connsiteX3" fmla="*/ 8000 w 11753"/>
                <a:gd name="connsiteY3" fmla="*/ 9909 h 9909"/>
                <a:gd name="connsiteX4" fmla="*/ 0 w 11753"/>
                <a:gd name="connsiteY4" fmla="*/ 9909 h 9909"/>
                <a:gd name="connsiteX0" fmla="*/ 0 w 10000"/>
                <a:gd name="connsiteY0" fmla="*/ 10000 h 10000"/>
                <a:gd name="connsiteX1" fmla="*/ 2991 w 10000"/>
                <a:gd name="connsiteY1" fmla="*/ 220 h 10000"/>
                <a:gd name="connsiteX2" fmla="*/ 10000 w 10000"/>
                <a:gd name="connsiteY2" fmla="*/ 0 h 10000"/>
                <a:gd name="connsiteX3" fmla="*/ 6807 w 10000"/>
                <a:gd name="connsiteY3" fmla="*/ 10000 h 10000"/>
                <a:gd name="connsiteX4" fmla="*/ 0 w 10000"/>
                <a:gd name="connsiteY4" fmla="*/ 10000 h 10000"/>
                <a:gd name="connsiteX0" fmla="*/ 0 w 9885"/>
                <a:gd name="connsiteY0" fmla="*/ 9880 h 9880"/>
                <a:gd name="connsiteX1" fmla="*/ 2991 w 9885"/>
                <a:gd name="connsiteY1" fmla="*/ 100 h 9880"/>
                <a:gd name="connsiteX2" fmla="*/ 9885 w 9885"/>
                <a:gd name="connsiteY2" fmla="*/ 0 h 9880"/>
                <a:gd name="connsiteX3" fmla="*/ 6807 w 9885"/>
                <a:gd name="connsiteY3" fmla="*/ 9880 h 9880"/>
                <a:gd name="connsiteX4" fmla="*/ 0 w 9885"/>
                <a:gd name="connsiteY4" fmla="*/ 9880 h 98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885" h="9880">
                  <a:moveTo>
                    <a:pt x="0" y="9880"/>
                  </a:moveTo>
                  <a:lnTo>
                    <a:pt x="2991" y="100"/>
                  </a:lnTo>
                  <a:lnTo>
                    <a:pt x="9885" y="0"/>
                  </a:lnTo>
                  <a:lnTo>
                    <a:pt x="6807" y="9880"/>
                  </a:lnTo>
                  <a:lnTo>
                    <a:pt x="0" y="9880"/>
                  </a:lnTo>
                  <a:close/>
                </a:path>
              </a:pathLst>
            </a:cu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18" name="Rectángulo 17">
              <a:extLst>
                <a:ext uri="{FF2B5EF4-FFF2-40B4-BE49-F238E27FC236}">
                  <a16:creationId xmlns:a16="http://schemas.microsoft.com/office/drawing/2014/main" id="{8AEEC942-BF12-A22C-741A-1EAC54777B5B}"/>
                </a:ext>
              </a:extLst>
            </p:cNvPr>
            <p:cNvSpPr/>
            <p:nvPr/>
          </p:nvSpPr>
          <p:spPr>
            <a:xfrm rot="18865251">
              <a:off x="4192208" y="1576563"/>
              <a:ext cx="940488" cy="992844"/>
            </a:xfrm>
            <a:prstGeom prst="rect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19" name="Triángulo isósceles 18">
              <a:extLst>
                <a:ext uri="{FF2B5EF4-FFF2-40B4-BE49-F238E27FC236}">
                  <a16:creationId xmlns:a16="http://schemas.microsoft.com/office/drawing/2014/main" id="{8304DF4B-CB90-0547-F394-717F8C2171DA}"/>
                </a:ext>
              </a:extLst>
            </p:cNvPr>
            <p:cNvSpPr/>
            <p:nvPr/>
          </p:nvSpPr>
          <p:spPr>
            <a:xfrm rot="5400000">
              <a:off x="4715404" y="2953515"/>
              <a:ext cx="2800361" cy="1385925"/>
            </a:xfrm>
            <a:prstGeom prst="triangl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20" name="Triángulo isósceles 19">
              <a:extLst>
                <a:ext uri="{FF2B5EF4-FFF2-40B4-BE49-F238E27FC236}">
                  <a16:creationId xmlns:a16="http://schemas.microsoft.com/office/drawing/2014/main" id="{53424D43-9915-52B3-F09C-86D5A1D965B9}"/>
                </a:ext>
              </a:extLst>
            </p:cNvPr>
            <p:cNvSpPr/>
            <p:nvPr/>
          </p:nvSpPr>
          <p:spPr>
            <a:xfrm rot="16200000">
              <a:off x="4393111" y="1014161"/>
              <a:ext cx="1416932" cy="700715"/>
            </a:xfrm>
            <a:prstGeom prst="triangl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</p:grpSp>
      <p:pic>
        <p:nvPicPr>
          <p:cNvPr id="21" name="Picture 6">
            <a:extLst>
              <a:ext uri="{FF2B5EF4-FFF2-40B4-BE49-F238E27FC236}">
                <a16:creationId xmlns:a16="http://schemas.microsoft.com/office/drawing/2014/main" id="{F3012A86-3981-537D-2426-1FF1053D329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77340" y="-45928"/>
            <a:ext cx="1590675" cy="1190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2" name="Grupo 1">
            <a:extLst>
              <a:ext uri="{FF2B5EF4-FFF2-40B4-BE49-F238E27FC236}">
                <a16:creationId xmlns:a16="http://schemas.microsoft.com/office/drawing/2014/main" id="{D32C181C-9036-006C-EC83-C25F37525094}"/>
              </a:ext>
            </a:extLst>
          </p:cNvPr>
          <p:cNvGrpSpPr/>
          <p:nvPr/>
        </p:nvGrpSpPr>
        <p:grpSpPr>
          <a:xfrm>
            <a:off x="410966" y="6140615"/>
            <a:ext cx="11557049" cy="677108"/>
            <a:chOff x="410966" y="5842668"/>
            <a:chExt cx="11557049" cy="677108"/>
          </a:xfrm>
        </p:grpSpPr>
        <p:pic>
          <p:nvPicPr>
            <p:cNvPr id="4" name="Picture 8">
              <a:extLst>
                <a:ext uri="{FF2B5EF4-FFF2-40B4-BE49-F238E27FC236}">
                  <a16:creationId xmlns:a16="http://schemas.microsoft.com/office/drawing/2014/main" id="{72B1D68D-90F6-671A-9FF9-036DE3BDB82A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879888" y="5842668"/>
              <a:ext cx="1061381" cy="36933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9" name="CuadroTexto 8">
              <a:extLst>
                <a:ext uri="{FF2B5EF4-FFF2-40B4-BE49-F238E27FC236}">
                  <a16:creationId xmlns:a16="http://schemas.microsoft.com/office/drawing/2014/main" id="{584DFF2A-B2CE-952A-D0E6-6F88DFA686B4}"/>
                </a:ext>
              </a:extLst>
            </p:cNvPr>
            <p:cNvSpPr txBox="1"/>
            <p:nvPr/>
          </p:nvSpPr>
          <p:spPr>
            <a:xfrm>
              <a:off x="410966" y="6211999"/>
              <a:ext cx="11557049" cy="307777"/>
            </a:xfrm>
            <a:prstGeom prst="rect">
              <a:avLst/>
            </a:prstGeom>
            <a:noFill/>
          </p:spPr>
          <p:txBody>
            <a:bodyPr wrap="square" lIns="91440" tIns="45720" rIns="91440" bIns="45720" anchor="t">
              <a:spAutoFit/>
            </a:bodyPr>
            <a:lstStyle/>
            <a:p>
              <a:pPr algn="r"/>
              <a:r>
                <a:rPr lang="es-ES" sz="700" dirty="0">
                  <a:solidFill>
                    <a:srgbClr val="000000"/>
                  </a:solidFill>
                  <a:latin typeface="Helvetica LT Std Light"/>
                </a:rPr>
                <a:t>Situación de Aprendizaje - Animales y Guardianes</a:t>
              </a:r>
              <a:r>
                <a:rPr lang="es-ES" sz="700" b="0" i="0" dirty="0">
                  <a:solidFill>
                    <a:srgbClr val="000000"/>
                  </a:solidFill>
                  <a:effectLst/>
                  <a:latin typeface="Helvetica LT Std Light"/>
                </a:rPr>
                <a:t> (</a:t>
              </a:r>
              <a:r>
                <a:rPr lang="es-ES" sz="700" dirty="0">
                  <a:solidFill>
                    <a:srgbClr val="000000"/>
                  </a:solidFill>
                  <a:latin typeface="Helvetica LT Std Light"/>
                </a:rPr>
                <a:t>Servicio de Innovación Educativa JCCM</a:t>
              </a:r>
              <a:r>
                <a:rPr lang="es-ES" sz="700" b="0" i="0" dirty="0">
                  <a:solidFill>
                    <a:srgbClr val="000000"/>
                  </a:solidFill>
                  <a:effectLst/>
                  <a:latin typeface="Helvetica LT Std Light"/>
                </a:rPr>
                <a:t>) se encuentra bajo una Licencia Creative </a:t>
              </a:r>
              <a:r>
                <a:rPr lang="es-ES" sz="700" b="0" i="0" dirty="0" err="1">
                  <a:solidFill>
                    <a:srgbClr val="000000"/>
                  </a:solidFill>
                  <a:effectLst/>
                  <a:latin typeface="Helvetica LT Std Light"/>
                </a:rPr>
                <a:t>Commons</a:t>
              </a:r>
              <a:r>
                <a:rPr lang="es-ES" sz="700" b="0" i="0" dirty="0">
                  <a:solidFill>
                    <a:srgbClr val="000000"/>
                  </a:solidFill>
                  <a:effectLst/>
                  <a:latin typeface="Helvetica LT Std Light"/>
                </a:rPr>
                <a:t> Atribución-</a:t>
              </a:r>
              <a:r>
                <a:rPr lang="es-ES" sz="700" b="0" i="0" dirty="0" err="1">
                  <a:solidFill>
                    <a:srgbClr val="000000"/>
                  </a:solidFill>
                  <a:effectLst/>
                  <a:latin typeface="Helvetica LT Std Light"/>
                </a:rPr>
                <a:t>CompartirIgual</a:t>
              </a:r>
              <a:r>
                <a:rPr lang="es-ES" sz="700" b="0" i="0" dirty="0">
                  <a:solidFill>
                    <a:srgbClr val="000000"/>
                  </a:solidFill>
                  <a:effectLst/>
                  <a:latin typeface="Helvetica LT Std Light"/>
                </a:rPr>
                <a:t> 4.0 España.</a:t>
              </a:r>
            </a:p>
            <a:p>
              <a:pPr algn="r"/>
              <a:r>
                <a:rPr lang="es-ES" sz="700" kern="1200" dirty="0">
                  <a:solidFill>
                    <a:srgbClr val="000000"/>
                  </a:solidFill>
                  <a:effectLst/>
                  <a:latin typeface="Helvetica LT Std Light"/>
                  <a:ea typeface="Calibri" panose="020F0502020204030204" pitchFamily="34" charset="0"/>
                  <a:cs typeface="Times New Roman" panose="02020603050405020304" pitchFamily="18" charset="0"/>
                </a:rPr>
                <a:t>Actividad creada por Prado Merino Gascón, Pedro Moya Gómez-Caraballo, María Rincón Ballesteros y Mª Elena Rojas Martínez.</a:t>
              </a:r>
              <a:r>
                <a:rPr lang="es-ES" sz="700" dirty="0">
                  <a:effectLst/>
                  <a:latin typeface="Helvetica LT Std Light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endParaRPr lang="es-ES" sz="700" dirty="0"/>
            </a:p>
          </p:txBody>
        </p:sp>
      </p:grpSp>
    </p:spTree>
    <p:extLst>
      <p:ext uri="{BB962C8B-B14F-4D97-AF65-F5344CB8AC3E}">
        <p14:creationId xmlns:p14="http://schemas.microsoft.com/office/powerpoint/2010/main" val="40644380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riángulo isósceles 3">
            <a:extLst>
              <a:ext uri="{FF2B5EF4-FFF2-40B4-BE49-F238E27FC236}">
                <a16:creationId xmlns:a16="http://schemas.microsoft.com/office/drawing/2014/main" id="{1DDBD141-EE7D-EEF5-4B87-B2E5CD75646A}"/>
              </a:ext>
            </a:extLst>
          </p:cNvPr>
          <p:cNvSpPr/>
          <p:nvPr/>
        </p:nvSpPr>
        <p:spPr>
          <a:xfrm rot="8100000">
            <a:off x="5074238" y="4588987"/>
            <a:ext cx="3141810" cy="1618398"/>
          </a:xfrm>
          <a:prstGeom prst="triangle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9" name="Triángulo isósceles 8">
            <a:extLst>
              <a:ext uri="{FF2B5EF4-FFF2-40B4-BE49-F238E27FC236}">
                <a16:creationId xmlns:a16="http://schemas.microsoft.com/office/drawing/2014/main" id="{537EF35C-7895-FB48-058A-5DA3E790EDAC}"/>
              </a:ext>
            </a:extLst>
          </p:cNvPr>
          <p:cNvSpPr/>
          <p:nvPr/>
        </p:nvSpPr>
        <p:spPr>
          <a:xfrm rot="16200000">
            <a:off x="4068578" y="2584780"/>
            <a:ext cx="2051996" cy="1014773"/>
          </a:xfrm>
          <a:prstGeom prst="triangle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0" name="Triángulo isósceles 9">
            <a:extLst>
              <a:ext uri="{FF2B5EF4-FFF2-40B4-BE49-F238E27FC236}">
                <a16:creationId xmlns:a16="http://schemas.microsoft.com/office/drawing/2014/main" id="{4B03C184-F40C-2A9C-1920-D79FC0E09C6F}"/>
              </a:ext>
            </a:extLst>
          </p:cNvPr>
          <p:cNvSpPr/>
          <p:nvPr/>
        </p:nvSpPr>
        <p:spPr>
          <a:xfrm rot="5400000">
            <a:off x="3633122" y="861886"/>
            <a:ext cx="1589696" cy="786152"/>
          </a:xfrm>
          <a:prstGeom prst="triangle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2" name="Diagrama de flujo: datos 11">
            <a:extLst>
              <a:ext uri="{FF2B5EF4-FFF2-40B4-BE49-F238E27FC236}">
                <a16:creationId xmlns:a16="http://schemas.microsoft.com/office/drawing/2014/main" id="{919A6423-E05D-06BB-CFDF-02B9CDF1FE42}"/>
              </a:ext>
            </a:extLst>
          </p:cNvPr>
          <p:cNvSpPr/>
          <p:nvPr/>
        </p:nvSpPr>
        <p:spPr>
          <a:xfrm rot="19819743">
            <a:off x="6917414" y="4620065"/>
            <a:ext cx="2312311" cy="725852"/>
          </a:xfrm>
          <a:custGeom>
            <a:avLst/>
            <a:gdLst>
              <a:gd name="connsiteX0" fmla="*/ 0 w 10000"/>
              <a:gd name="connsiteY0" fmla="*/ 10000 h 10000"/>
              <a:gd name="connsiteX1" fmla="*/ 2000 w 10000"/>
              <a:gd name="connsiteY1" fmla="*/ 0 h 10000"/>
              <a:gd name="connsiteX2" fmla="*/ 10000 w 10000"/>
              <a:gd name="connsiteY2" fmla="*/ 0 h 10000"/>
              <a:gd name="connsiteX3" fmla="*/ 8000 w 10000"/>
              <a:gd name="connsiteY3" fmla="*/ 10000 h 10000"/>
              <a:gd name="connsiteX4" fmla="*/ 0 w 10000"/>
              <a:gd name="connsiteY4" fmla="*/ 10000 h 10000"/>
              <a:gd name="connsiteX0" fmla="*/ 0 w 11753"/>
              <a:gd name="connsiteY0" fmla="*/ 10000 h 10000"/>
              <a:gd name="connsiteX1" fmla="*/ 2000 w 11753"/>
              <a:gd name="connsiteY1" fmla="*/ 0 h 10000"/>
              <a:gd name="connsiteX2" fmla="*/ 11753 w 11753"/>
              <a:gd name="connsiteY2" fmla="*/ 91 h 10000"/>
              <a:gd name="connsiteX3" fmla="*/ 8000 w 11753"/>
              <a:gd name="connsiteY3" fmla="*/ 10000 h 10000"/>
              <a:gd name="connsiteX4" fmla="*/ 0 w 11753"/>
              <a:gd name="connsiteY4" fmla="*/ 10000 h 10000"/>
              <a:gd name="connsiteX0" fmla="*/ 0 w 11753"/>
              <a:gd name="connsiteY0" fmla="*/ 9909 h 9909"/>
              <a:gd name="connsiteX1" fmla="*/ 3650 w 11753"/>
              <a:gd name="connsiteY1" fmla="*/ 457 h 9909"/>
              <a:gd name="connsiteX2" fmla="*/ 11753 w 11753"/>
              <a:gd name="connsiteY2" fmla="*/ 0 h 9909"/>
              <a:gd name="connsiteX3" fmla="*/ 8000 w 11753"/>
              <a:gd name="connsiteY3" fmla="*/ 9909 h 9909"/>
              <a:gd name="connsiteX4" fmla="*/ 0 w 11753"/>
              <a:gd name="connsiteY4" fmla="*/ 9909 h 9909"/>
              <a:gd name="connsiteX0" fmla="*/ 0 w 10000"/>
              <a:gd name="connsiteY0" fmla="*/ 10000 h 10000"/>
              <a:gd name="connsiteX1" fmla="*/ 2991 w 10000"/>
              <a:gd name="connsiteY1" fmla="*/ 220 h 10000"/>
              <a:gd name="connsiteX2" fmla="*/ 10000 w 10000"/>
              <a:gd name="connsiteY2" fmla="*/ 0 h 10000"/>
              <a:gd name="connsiteX3" fmla="*/ 6807 w 10000"/>
              <a:gd name="connsiteY3" fmla="*/ 10000 h 10000"/>
              <a:gd name="connsiteX4" fmla="*/ 0 w 10000"/>
              <a:gd name="connsiteY4" fmla="*/ 10000 h 10000"/>
              <a:gd name="connsiteX0" fmla="*/ 0 w 9885"/>
              <a:gd name="connsiteY0" fmla="*/ 9880 h 9880"/>
              <a:gd name="connsiteX1" fmla="*/ 2991 w 9885"/>
              <a:gd name="connsiteY1" fmla="*/ 100 h 9880"/>
              <a:gd name="connsiteX2" fmla="*/ 9885 w 9885"/>
              <a:gd name="connsiteY2" fmla="*/ 0 h 9880"/>
              <a:gd name="connsiteX3" fmla="*/ 6807 w 9885"/>
              <a:gd name="connsiteY3" fmla="*/ 9880 h 9880"/>
              <a:gd name="connsiteX4" fmla="*/ 0 w 9885"/>
              <a:gd name="connsiteY4" fmla="*/ 9880 h 98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885" h="9880">
                <a:moveTo>
                  <a:pt x="0" y="9880"/>
                </a:moveTo>
                <a:lnTo>
                  <a:pt x="2991" y="100"/>
                </a:lnTo>
                <a:lnTo>
                  <a:pt x="9885" y="0"/>
                </a:lnTo>
                <a:lnTo>
                  <a:pt x="6807" y="9880"/>
                </a:lnTo>
                <a:lnTo>
                  <a:pt x="0" y="9880"/>
                </a:lnTo>
                <a:close/>
              </a:path>
            </a:pathLst>
          </a:cu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3" name="Rectángulo 12">
            <a:extLst>
              <a:ext uri="{FF2B5EF4-FFF2-40B4-BE49-F238E27FC236}">
                <a16:creationId xmlns:a16="http://schemas.microsoft.com/office/drawing/2014/main" id="{A3CAFA57-1196-F801-3176-FB8880483D1E}"/>
              </a:ext>
            </a:extLst>
          </p:cNvPr>
          <p:cNvSpPr/>
          <p:nvPr/>
        </p:nvSpPr>
        <p:spPr>
          <a:xfrm rot="18865251">
            <a:off x="4307333" y="1502388"/>
            <a:ext cx="1055162" cy="1113901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4" name="Triángulo isósceles 13">
            <a:extLst>
              <a:ext uri="{FF2B5EF4-FFF2-40B4-BE49-F238E27FC236}">
                <a16:creationId xmlns:a16="http://schemas.microsoft.com/office/drawing/2014/main" id="{C096A009-357A-7A55-0ABD-F9610E2CF0FA}"/>
              </a:ext>
            </a:extLst>
          </p:cNvPr>
          <p:cNvSpPr/>
          <p:nvPr/>
        </p:nvSpPr>
        <p:spPr>
          <a:xfrm rot="5400000">
            <a:off x="4827647" y="2913881"/>
            <a:ext cx="3141809" cy="1554911"/>
          </a:xfrm>
          <a:prstGeom prst="triangle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5" name="Triángulo isósceles 14">
            <a:extLst>
              <a:ext uri="{FF2B5EF4-FFF2-40B4-BE49-F238E27FC236}">
                <a16:creationId xmlns:a16="http://schemas.microsoft.com/office/drawing/2014/main" id="{7E744964-1F97-7081-33B1-7CB99C42829B}"/>
              </a:ext>
            </a:extLst>
          </p:cNvPr>
          <p:cNvSpPr/>
          <p:nvPr/>
        </p:nvSpPr>
        <p:spPr>
          <a:xfrm rot="16200000">
            <a:off x="4418432" y="899987"/>
            <a:ext cx="1589698" cy="786153"/>
          </a:xfrm>
          <a:prstGeom prst="triangle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CD1D257D-646E-748B-5361-808F9D9D065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ES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DC344528-1E35-475C-CE0E-D2460E26E5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-158394" y="4174086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ES"/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55FD5AE0-0D3D-1461-F8D5-19E5E656E863}"/>
              </a:ext>
            </a:extLst>
          </p:cNvPr>
          <p:cNvSpPr txBox="1"/>
          <p:nvPr/>
        </p:nvSpPr>
        <p:spPr>
          <a:xfrm>
            <a:off x="228600" y="44020"/>
            <a:ext cx="2145139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4800" dirty="0">
                <a:latin typeface="Aharoni" panose="020F0502020204030204" pitchFamily="2" charset="-79"/>
                <a:cs typeface="Aharoni" panose="020F0502020204030204" pitchFamily="2" charset="-79"/>
              </a:rPr>
              <a:t>Nivel 3</a:t>
            </a:r>
          </a:p>
          <a:p>
            <a:r>
              <a:rPr lang="es-ES" sz="4800" dirty="0">
                <a:latin typeface="Aharoni" panose="020F0502020204030204" pitchFamily="2" charset="-79"/>
                <a:cs typeface="Aharoni" panose="020F0502020204030204" pitchFamily="2" charset="-79"/>
              </a:rPr>
              <a:t>Lince</a:t>
            </a:r>
          </a:p>
        </p:txBody>
      </p:sp>
      <p:pic>
        <p:nvPicPr>
          <p:cNvPr id="3" name="Picture 6">
            <a:extLst>
              <a:ext uri="{FF2B5EF4-FFF2-40B4-BE49-F238E27FC236}">
                <a16:creationId xmlns:a16="http://schemas.microsoft.com/office/drawing/2014/main" id="{2139725B-122C-D081-A4F4-83832CD310C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77340" y="-45928"/>
            <a:ext cx="1590675" cy="1190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2" name="Grupo 1">
            <a:extLst>
              <a:ext uri="{FF2B5EF4-FFF2-40B4-BE49-F238E27FC236}">
                <a16:creationId xmlns:a16="http://schemas.microsoft.com/office/drawing/2014/main" id="{4220DDCC-A172-147C-F807-5D35029EDD53}"/>
              </a:ext>
            </a:extLst>
          </p:cNvPr>
          <p:cNvGrpSpPr/>
          <p:nvPr/>
        </p:nvGrpSpPr>
        <p:grpSpPr>
          <a:xfrm>
            <a:off x="410966" y="6140615"/>
            <a:ext cx="11557049" cy="677108"/>
            <a:chOff x="410966" y="5842668"/>
            <a:chExt cx="11557049" cy="677108"/>
          </a:xfrm>
        </p:grpSpPr>
        <p:pic>
          <p:nvPicPr>
            <p:cNvPr id="17" name="Picture 8">
              <a:extLst>
                <a:ext uri="{FF2B5EF4-FFF2-40B4-BE49-F238E27FC236}">
                  <a16:creationId xmlns:a16="http://schemas.microsoft.com/office/drawing/2014/main" id="{A5949537-773D-641B-2DE8-05749BD4B690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879888" y="5842668"/>
              <a:ext cx="1061381" cy="36933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8" name="CuadroTexto 17">
              <a:extLst>
                <a:ext uri="{FF2B5EF4-FFF2-40B4-BE49-F238E27FC236}">
                  <a16:creationId xmlns:a16="http://schemas.microsoft.com/office/drawing/2014/main" id="{0D691E51-BE3C-554E-88F6-D1788F2FC678}"/>
                </a:ext>
              </a:extLst>
            </p:cNvPr>
            <p:cNvSpPr txBox="1"/>
            <p:nvPr/>
          </p:nvSpPr>
          <p:spPr>
            <a:xfrm>
              <a:off x="410966" y="6211999"/>
              <a:ext cx="11557049" cy="307777"/>
            </a:xfrm>
            <a:prstGeom prst="rect">
              <a:avLst/>
            </a:prstGeom>
            <a:noFill/>
          </p:spPr>
          <p:txBody>
            <a:bodyPr wrap="square" lIns="91440" tIns="45720" rIns="91440" bIns="45720" anchor="t">
              <a:spAutoFit/>
            </a:bodyPr>
            <a:lstStyle/>
            <a:p>
              <a:pPr algn="r"/>
              <a:r>
                <a:rPr lang="es-ES" sz="700" dirty="0">
                  <a:solidFill>
                    <a:srgbClr val="000000"/>
                  </a:solidFill>
                  <a:latin typeface="Helvetica LT Std Light"/>
                </a:rPr>
                <a:t>Situación de Aprendizaje - Animales y Guardianes</a:t>
              </a:r>
              <a:r>
                <a:rPr lang="es-ES" sz="700" b="0" i="0" dirty="0">
                  <a:solidFill>
                    <a:srgbClr val="000000"/>
                  </a:solidFill>
                  <a:effectLst/>
                  <a:latin typeface="Helvetica LT Std Light"/>
                </a:rPr>
                <a:t> (</a:t>
              </a:r>
              <a:r>
                <a:rPr lang="es-ES" sz="700" dirty="0">
                  <a:solidFill>
                    <a:srgbClr val="000000"/>
                  </a:solidFill>
                  <a:latin typeface="Helvetica LT Std Light"/>
                </a:rPr>
                <a:t>Servicio de Innovación Educativa JCCM</a:t>
              </a:r>
              <a:r>
                <a:rPr lang="es-ES" sz="700" b="0" i="0" dirty="0">
                  <a:solidFill>
                    <a:srgbClr val="000000"/>
                  </a:solidFill>
                  <a:effectLst/>
                  <a:latin typeface="Helvetica LT Std Light"/>
                </a:rPr>
                <a:t>) se encuentra bajo una Licencia Creative </a:t>
              </a:r>
              <a:r>
                <a:rPr lang="es-ES" sz="700" b="0" i="0" dirty="0" err="1">
                  <a:solidFill>
                    <a:srgbClr val="000000"/>
                  </a:solidFill>
                  <a:effectLst/>
                  <a:latin typeface="Helvetica LT Std Light"/>
                </a:rPr>
                <a:t>Commons</a:t>
              </a:r>
              <a:r>
                <a:rPr lang="es-ES" sz="700" b="0" i="0" dirty="0">
                  <a:solidFill>
                    <a:srgbClr val="000000"/>
                  </a:solidFill>
                  <a:effectLst/>
                  <a:latin typeface="Helvetica LT Std Light"/>
                </a:rPr>
                <a:t> Atribución-</a:t>
              </a:r>
              <a:r>
                <a:rPr lang="es-ES" sz="700" b="0" i="0" dirty="0" err="1">
                  <a:solidFill>
                    <a:srgbClr val="000000"/>
                  </a:solidFill>
                  <a:effectLst/>
                  <a:latin typeface="Helvetica LT Std Light"/>
                </a:rPr>
                <a:t>CompartirIgual</a:t>
              </a:r>
              <a:r>
                <a:rPr lang="es-ES" sz="700" b="0" i="0" dirty="0">
                  <a:solidFill>
                    <a:srgbClr val="000000"/>
                  </a:solidFill>
                  <a:effectLst/>
                  <a:latin typeface="Helvetica LT Std Light"/>
                </a:rPr>
                <a:t> 4.0 España.</a:t>
              </a:r>
            </a:p>
            <a:p>
              <a:pPr algn="r"/>
              <a:r>
                <a:rPr lang="es-ES" sz="700" kern="1200" dirty="0">
                  <a:solidFill>
                    <a:srgbClr val="000000"/>
                  </a:solidFill>
                  <a:effectLst/>
                  <a:latin typeface="Helvetica LT Std Light"/>
                  <a:ea typeface="Calibri" panose="020F0502020204030204" pitchFamily="34" charset="0"/>
                  <a:cs typeface="Times New Roman" panose="02020603050405020304" pitchFamily="18" charset="0"/>
                </a:rPr>
                <a:t>Actividad creada por Prado Merino Gascón, Pedro Moya Gómez-Caraballo, María Rincón Ballesteros y Mª Elena Rojas Martínez.</a:t>
              </a:r>
              <a:r>
                <a:rPr lang="es-ES" sz="700" dirty="0">
                  <a:effectLst/>
                  <a:latin typeface="Helvetica LT Std Light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endParaRPr lang="es-ES" sz="700" dirty="0"/>
            </a:p>
          </p:txBody>
        </p:sp>
      </p:grpSp>
    </p:spTree>
    <p:extLst>
      <p:ext uri="{BB962C8B-B14F-4D97-AF65-F5344CB8AC3E}">
        <p14:creationId xmlns:p14="http://schemas.microsoft.com/office/powerpoint/2010/main" val="15837396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3">
            <a:extLst>
              <a:ext uri="{FF2B5EF4-FFF2-40B4-BE49-F238E27FC236}">
                <a16:creationId xmlns:a16="http://schemas.microsoft.com/office/drawing/2014/main" id="{CD1D257D-646E-748B-5361-808F9D9D065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ES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DC344528-1E35-475C-CE0E-D2460E26E5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-158394" y="4174086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ES"/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55FD5AE0-0D3D-1461-F8D5-19E5E656E863}"/>
              </a:ext>
            </a:extLst>
          </p:cNvPr>
          <p:cNvSpPr txBox="1"/>
          <p:nvPr/>
        </p:nvSpPr>
        <p:spPr>
          <a:xfrm>
            <a:off x="228600" y="44020"/>
            <a:ext cx="2438488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4800">
                <a:latin typeface="Aharoni" panose="020F0502020204030204" pitchFamily="2" charset="-79"/>
                <a:cs typeface="Aharoni" panose="020F0502020204030204" pitchFamily="2" charset="-79"/>
              </a:rPr>
              <a:t>Nivel 1</a:t>
            </a:r>
            <a:endParaRPr lang="es-ES" sz="4800" dirty="0">
              <a:latin typeface="Aharoni" panose="020F0502020204030204" pitchFamily="2" charset="-79"/>
              <a:cs typeface="Aharoni" panose="020F0502020204030204" pitchFamily="2" charset="-79"/>
            </a:endParaRPr>
          </a:p>
          <a:p>
            <a:r>
              <a:rPr lang="es-ES" sz="4800" dirty="0">
                <a:latin typeface="Aharoni" panose="020F0502020204030204" pitchFamily="2" charset="-79"/>
                <a:cs typeface="Aharoni" panose="020F0502020204030204" pitchFamily="2" charset="-79"/>
              </a:rPr>
              <a:t>Tortuga</a:t>
            </a:r>
          </a:p>
        </p:txBody>
      </p:sp>
      <p:sp>
        <p:nvSpPr>
          <p:cNvPr id="5" name="Triángulo isósceles 4">
            <a:extLst>
              <a:ext uri="{FF2B5EF4-FFF2-40B4-BE49-F238E27FC236}">
                <a16:creationId xmlns:a16="http://schemas.microsoft.com/office/drawing/2014/main" id="{B2654EEE-8362-8D76-196E-8CD19052157F}"/>
              </a:ext>
            </a:extLst>
          </p:cNvPr>
          <p:cNvSpPr/>
          <p:nvPr/>
        </p:nvSpPr>
        <p:spPr>
          <a:xfrm rot="16200000">
            <a:off x="2443963" y="2610759"/>
            <a:ext cx="3711608" cy="1911911"/>
          </a:xfrm>
          <a:prstGeom prst="triangle">
            <a:avLst/>
          </a:prstGeom>
          <a:solidFill>
            <a:srgbClr val="FFC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7" name="Triángulo isósceles 16">
            <a:extLst>
              <a:ext uri="{FF2B5EF4-FFF2-40B4-BE49-F238E27FC236}">
                <a16:creationId xmlns:a16="http://schemas.microsoft.com/office/drawing/2014/main" id="{AAF96476-961B-AE61-3C4D-38F800AFDF0C}"/>
              </a:ext>
            </a:extLst>
          </p:cNvPr>
          <p:cNvSpPr/>
          <p:nvPr/>
        </p:nvSpPr>
        <p:spPr>
          <a:xfrm rot="1881289">
            <a:off x="2623241" y="1391347"/>
            <a:ext cx="1878005" cy="928730"/>
          </a:xfrm>
          <a:prstGeom prst="triangle">
            <a:avLst/>
          </a:prstGeom>
          <a:solidFill>
            <a:srgbClr val="0070C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8" name="Diagrama de flujo: datos 11">
            <a:extLst>
              <a:ext uri="{FF2B5EF4-FFF2-40B4-BE49-F238E27FC236}">
                <a16:creationId xmlns:a16="http://schemas.microsoft.com/office/drawing/2014/main" id="{5A9A779A-AE05-F14D-FEC9-D7EC40383674}"/>
              </a:ext>
            </a:extLst>
          </p:cNvPr>
          <p:cNvSpPr/>
          <p:nvPr/>
        </p:nvSpPr>
        <p:spPr>
          <a:xfrm rot="18900000">
            <a:off x="5556848" y="920893"/>
            <a:ext cx="2731672" cy="857492"/>
          </a:xfrm>
          <a:custGeom>
            <a:avLst/>
            <a:gdLst>
              <a:gd name="connsiteX0" fmla="*/ 0 w 10000"/>
              <a:gd name="connsiteY0" fmla="*/ 10000 h 10000"/>
              <a:gd name="connsiteX1" fmla="*/ 2000 w 10000"/>
              <a:gd name="connsiteY1" fmla="*/ 0 h 10000"/>
              <a:gd name="connsiteX2" fmla="*/ 10000 w 10000"/>
              <a:gd name="connsiteY2" fmla="*/ 0 h 10000"/>
              <a:gd name="connsiteX3" fmla="*/ 8000 w 10000"/>
              <a:gd name="connsiteY3" fmla="*/ 10000 h 10000"/>
              <a:gd name="connsiteX4" fmla="*/ 0 w 10000"/>
              <a:gd name="connsiteY4" fmla="*/ 10000 h 10000"/>
              <a:gd name="connsiteX0" fmla="*/ 0 w 11753"/>
              <a:gd name="connsiteY0" fmla="*/ 10000 h 10000"/>
              <a:gd name="connsiteX1" fmla="*/ 2000 w 11753"/>
              <a:gd name="connsiteY1" fmla="*/ 0 h 10000"/>
              <a:gd name="connsiteX2" fmla="*/ 11753 w 11753"/>
              <a:gd name="connsiteY2" fmla="*/ 91 h 10000"/>
              <a:gd name="connsiteX3" fmla="*/ 8000 w 11753"/>
              <a:gd name="connsiteY3" fmla="*/ 10000 h 10000"/>
              <a:gd name="connsiteX4" fmla="*/ 0 w 11753"/>
              <a:gd name="connsiteY4" fmla="*/ 10000 h 10000"/>
              <a:gd name="connsiteX0" fmla="*/ 0 w 11753"/>
              <a:gd name="connsiteY0" fmla="*/ 9909 h 9909"/>
              <a:gd name="connsiteX1" fmla="*/ 3650 w 11753"/>
              <a:gd name="connsiteY1" fmla="*/ 457 h 9909"/>
              <a:gd name="connsiteX2" fmla="*/ 11753 w 11753"/>
              <a:gd name="connsiteY2" fmla="*/ 0 h 9909"/>
              <a:gd name="connsiteX3" fmla="*/ 8000 w 11753"/>
              <a:gd name="connsiteY3" fmla="*/ 9909 h 9909"/>
              <a:gd name="connsiteX4" fmla="*/ 0 w 11753"/>
              <a:gd name="connsiteY4" fmla="*/ 9909 h 9909"/>
              <a:gd name="connsiteX0" fmla="*/ 0 w 10000"/>
              <a:gd name="connsiteY0" fmla="*/ 10000 h 10000"/>
              <a:gd name="connsiteX1" fmla="*/ 2991 w 10000"/>
              <a:gd name="connsiteY1" fmla="*/ 220 h 10000"/>
              <a:gd name="connsiteX2" fmla="*/ 10000 w 10000"/>
              <a:gd name="connsiteY2" fmla="*/ 0 h 10000"/>
              <a:gd name="connsiteX3" fmla="*/ 6807 w 10000"/>
              <a:gd name="connsiteY3" fmla="*/ 10000 h 10000"/>
              <a:gd name="connsiteX4" fmla="*/ 0 w 10000"/>
              <a:gd name="connsiteY4" fmla="*/ 10000 h 10000"/>
              <a:gd name="connsiteX0" fmla="*/ 0 w 9885"/>
              <a:gd name="connsiteY0" fmla="*/ 9880 h 9880"/>
              <a:gd name="connsiteX1" fmla="*/ 2991 w 9885"/>
              <a:gd name="connsiteY1" fmla="*/ 100 h 9880"/>
              <a:gd name="connsiteX2" fmla="*/ 9885 w 9885"/>
              <a:gd name="connsiteY2" fmla="*/ 0 h 9880"/>
              <a:gd name="connsiteX3" fmla="*/ 6807 w 9885"/>
              <a:gd name="connsiteY3" fmla="*/ 9880 h 9880"/>
              <a:gd name="connsiteX4" fmla="*/ 0 w 9885"/>
              <a:gd name="connsiteY4" fmla="*/ 9880 h 98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885" h="9880">
                <a:moveTo>
                  <a:pt x="0" y="9880"/>
                </a:moveTo>
                <a:lnTo>
                  <a:pt x="2991" y="100"/>
                </a:lnTo>
                <a:lnTo>
                  <a:pt x="9885" y="0"/>
                </a:lnTo>
                <a:lnTo>
                  <a:pt x="6807" y="9880"/>
                </a:lnTo>
                <a:lnTo>
                  <a:pt x="0" y="9880"/>
                </a:lnTo>
                <a:close/>
              </a:path>
            </a:pathLst>
          </a:custGeom>
          <a:solidFill>
            <a:srgbClr val="33CCCC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19" name="Rectángulo 18">
            <a:extLst>
              <a:ext uri="{FF2B5EF4-FFF2-40B4-BE49-F238E27FC236}">
                <a16:creationId xmlns:a16="http://schemas.microsoft.com/office/drawing/2014/main" id="{A22BFF81-281B-0C53-7402-BFD4F83E26D8}"/>
              </a:ext>
            </a:extLst>
          </p:cNvPr>
          <p:cNvSpPr/>
          <p:nvPr/>
        </p:nvSpPr>
        <p:spPr>
          <a:xfrm rot="18865251">
            <a:off x="7495455" y="2919271"/>
            <a:ext cx="1246526" cy="1315919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0" name="Triángulo isósceles 19">
            <a:extLst>
              <a:ext uri="{FF2B5EF4-FFF2-40B4-BE49-F238E27FC236}">
                <a16:creationId xmlns:a16="http://schemas.microsoft.com/office/drawing/2014/main" id="{549772C9-C560-B294-6E32-62AB5EC8A48A}"/>
              </a:ext>
            </a:extLst>
          </p:cNvPr>
          <p:cNvSpPr/>
          <p:nvPr/>
        </p:nvSpPr>
        <p:spPr>
          <a:xfrm rot="5400000">
            <a:off x="4340234" y="2648641"/>
            <a:ext cx="3711608" cy="1836909"/>
          </a:xfrm>
          <a:prstGeom prst="triangle">
            <a:avLst/>
          </a:prstGeom>
          <a:solidFill>
            <a:schemeClr val="accent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1" name="Triángulo isósceles 20">
            <a:extLst>
              <a:ext uri="{FF2B5EF4-FFF2-40B4-BE49-F238E27FC236}">
                <a16:creationId xmlns:a16="http://schemas.microsoft.com/office/drawing/2014/main" id="{CE1302DE-15F4-7AC4-3CF3-50E18F3D4686}"/>
              </a:ext>
            </a:extLst>
          </p:cNvPr>
          <p:cNvSpPr/>
          <p:nvPr/>
        </p:nvSpPr>
        <p:spPr>
          <a:xfrm rot="10011079">
            <a:off x="2355778" y="4608657"/>
            <a:ext cx="1878005" cy="928730"/>
          </a:xfrm>
          <a:prstGeom prst="triangle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22" name="Picture 6">
            <a:extLst>
              <a:ext uri="{FF2B5EF4-FFF2-40B4-BE49-F238E27FC236}">
                <a16:creationId xmlns:a16="http://schemas.microsoft.com/office/drawing/2014/main" id="{0CC2EB5A-C771-96B6-C5F3-8C9727FE0F9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77340" y="-45928"/>
            <a:ext cx="1590675" cy="1190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2" name="Grupo 1">
            <a:extLst>
              <a:ext uri="{FF2B5EF4-FFF2-40B4-BE49-F238E27FC236}">
                <a16:creationId xmlns:a16="http://schemas.microsoft.com/office/drawing/2014/main" id="{52A3CD27-3940-BB2D-A6C3-B628F99EE3AF}"/>
              </a:ext>
            </a:extLst>
          </p:cNvPr>
          <p:cNvGrpSpPr/>
          <p:nvPr/>
        </p:nvGrpSpPr>
        <p:grpSpPr>
          <a:xfrm>
            <a:off x="410966" y="6140615"/>
            <a:ext cx="11557049" cy="677108"/>
            <a:chOff x="410966" y="5842668"/>
            <a:chExt cx="11557049" cy="677108"/>
          </a:xfrm>
        </p:grpSpPr>
        <p:pic>
          <p:nvPicPr>
            <p:cNvPr id="3" name="Picture 8">
              <a:extLst>
                <a:ext uri="{FF2B5EF4-FFF2-40B4-BE49-F238E27FC236}">
                  <a16:creationId xmlns:a16="http://schemas.microsoft.com/office/drawing/2014/main" id="{B77100A3-2CEE-BD85-2357-0BB9EA4EC6E1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879888" y="5842668"/>
              <a:ext cx="1061381" cy="36933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4" name="CuadroTexto 3">
              <a:extLst>
                <a:ext uri="{FF2B5EF4-FFF2-40B4-BE49-F238E27FC236}">
                  <a16:creationId xmlns:a16="http://schemas.microsoft.com/office/drawing/2014/main" id="{32F43568-B2B4-38DE-DF7C-0357DFFC20E1}"/>
                </a:ext>
              </a:extLst>
            </p:cNvPr>
            <p:cNvSpPr txBox="1"/>
            <p:nvPr/>
          </p:nvSpPr>
          <p:spPr>
            <a:xfrm>
              <a:off x="410966" y="6211999"/>
              <a:ext cx="11557049" cy="307777"/>
            </a:xfrm>
            <a:prstGeom prst="rect">
              <a:avLst/>
            </a:prstGeom>
            <a:noFill/>
          </p:spPr>
          <p:txBody>
            <a:bodyPr wrap="square" lIns="91440" tIns="45720" rIns="91440" bIns="45720" anchor="t">
              <a:spAutoFit/>
            </a:bodyPr>
            <a:lstStyle/>
            <a:p>
              <a:pPr algn="r"/>
              <a:r>
                <a:rPr lang="es-ES" sz="700" dirty="0">
                  <a:solidFill>
                    <a:srgbClr val="000000"/>
                  </a:solidFill>
                  <a:latin typeface="Helvetica LT Std Light"/>
                </a:rPr>
                <a:t>Situación de Aprendizaje - Animales y Guardianes</a:t>
              </a:r>
              <a:r>
                <a:rPr lang="es-ES" sz="700" b="0" i="0" dirty="0">
                  <a:solidFill>
                    <a:srgbClr val="000000"/>
                  </a:solidFill>
                  <a:effectLst/>
                  <a:latin typeface="Helvetica LT Std Light"/>
                </a:rPr>
                <a:t> (</a:t>
              </a:r>
              <a:r>
                <a:rPr lang="es-ES" sz="700" dirty="0">
                  <a:solidFill>
                    <a:srgbClr val="000000"/>
                  </a:solidFill>
                  <a:latin typeface="Helvetica LT Std Light"/>
                </a:rPr>
                <a:t>Servicio de Innovación Educativa JCCM</a:t>
              </a:r>
              <a:r>
                <a:rPr lang="es-ES" sz="700" b="0" i="0" dirty="0">
                  <a:solidFill>
                    <a:srgbClr val="000000"/>
                  </a:solidFill>
                  <a:effectLst/>
                  <a:latin typeface="Helvetica LT Std Light"/>
                </a:rPr>
                <a:t>) se encuentra bajo una Licencia Creative </a:t>
              </a:r>
              <a:r>
                <a:rPr lang="es-ES" sz="700" b="0" i="0" dirty="0" err="1">
                  <a:solidFill>
                    <a:srgbClr val="000000"/>
                  </a:solidFill>
                  <a:effectLst/>
                  <a:latin typeface="Helvetica LT Std Light"/>
                </a:rPr>
                <a:t>Commons</a:t>
              </a:r>
              <a:r>
                <a:rPr lang="es-ES" sz="700" b="0" i="0" dirty="0">
                  <a:solidFill>
                    <a:srgbClr val="000000"/>
                  </a:solidFill>
                  <a:effectLst/>
                  <a:latin typeface="Helvetica LT Std Light"/>
                </a:rPr>
                <a:t> Atribución-</a:t>
              </a:r>
              <a:r>
                <a:rPr lang="es-ES" sz="700" b="0" i="0" dirty="0" err="1">
                  <a:solidFill>
                    <a:srgbClr val="000000"/>
                  </a:solidFill>
                  <a:effectLst/>
                  <a:latin typeface="Helvetica LT Std Light"/>
                </a:rPr>
                <a:t>CompartirIgual</a:t>
              </a:r>
              <a:r>
                <a:rPr lang="es-ES" sz="700" b="0" i="0" dirty="0">
                  <a:solidFill>
                    <a:srgbClr val="000000"/>
                  </a:solidFill>
                  <a:effectLst/>
                  <a:latin typeface="Helvetica LT Std Light"/>
                </a:rPr>
                <a:t> 4.0 España.</a:t>
              </a:r>
            </a:p>
            <a:p>
              <a:pPr algn="r"/>
              <a:r>
                <a:rPr lang="es-ES" sz="700" kern="1200" dirty="0">
                  <a:solidFill>
                    <a:srgbClr val="000000"/>
                  </a:solidFill>
                  <a:effectLst/>
                  <a:latin typeface="Helvetica LT Std Light"/>
                  <a:ea typeface="Calibri" panose="020F0502020204030204" pitchFamily="34" charset="0"/>
                  <a:cs typeface="Times New Roman" panose="02020603050405020304" pitchFamily="18" charset="0"/>
                </a:rPr>
                <a:t>Actividad creada por Prado Merino Gascón, Pedro Moya Gómez-Caraballo, María Rincón Ballesteros y Mª Elena Rojas Martínez.</a:t>
              </a:r>
              <a:r>
                <a:rPr lang="es-ES" sz="700" dirty="0">
                  <a:effectLst/>
                  <a:latin typeface="Helvetica LT Std Light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endParaRPr lang="es-ES" sz="700" dirty="0"/>
            </a:p>
          </p:txBody>
        </p:sp>
      </p:grpSp>
      <p:sp>
        <p:nvSpPr>
          <p:cNvPr id="16" name="Triángulo isósceles 15">
            <a:extLst>
              <a:ext uri="{FF2B5EF4-FFF2-40B4-BE49-F238E27FC236}">
                <a16:creationId xmlns:a16="http://schemas.microsoft.com/office/drawing/2014/main" id="{C786302D-B158-6A8E-9545-EA60A9C35452}"/>
              </a:ext>
            </a:extLst>
          </p:cNvPr>
          <p:cNvSpPr/>
          <p:nvPr/>
        </p:nvSpPr>
        <p:spPr>
          <a:xfrm rot="5400000">
            <a:off x="5765899" y="5001002"/>
            <a:ext cx="2424146" cy="1198813"/>
          </a:xfrm>
          <a:prstGeom prst="triangle">
            <a:avLst/>
          </a:prstGeom>
          <a:solidFill>
            <a:srgbClr val="92D05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927263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3">
            <a:extLst>
              <a:ext uri="{FF2B5EF4-FFF2-40B4-BE49-F238E27FC236}">
                <a16:creationId xmlns:a16="http://schemas.microsoft.com/office/drawing/2014/main" id="{CD1D257D-646E-748B-5361-808F9D9D065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ES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DC344528-1E35-475C-CE0E-D2460E26E5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-158394" y="4174086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ES"/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55FD5AE0-0D3D-1461-F8D5-19E5E656E863}"/>
              </a:ext>
            </a:extLst>
          </p:cNvPr>
          <p:cNvSpPr txBox="1"/>
          <p:nvPr/>
        </p:nvSpPr>
        <p:spPr>
          <a:xfrm>
            <a:off x="228600" y="44020"/>
            <a:ext cx="2438488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4800" dirty="0">
                <a:latin typeface="Aharoni" panose="020F0502020204030204" pitchFamily="2" charset="-79"/>
                <a:cs typeface="Aharoni" panose="020F0502020204030204" pitchFamily="2" charset="-79"/>
              </a:rPr>
              <a:t>Nivel 2</a:t>
            </a:r>
          </a:p>
          <a:p>
            <a:r>
              <a:rPr lang="es-ES" sz="4800" dirty="0">
                <a:latin typeface="Aharoni" panose="020F0502020204030204" pitchFamily="2" charset="-79"/>
                <a:cs typeface="Aharoni" panose="020F0502020204030204" pitchFamily="2" charset="-79"/>
              </a:rPr>
              <a:t>Tortuga</a:t>
            </a:r>
          </a:p>
        </p:txBody>
      </p:sp>
      <p:sp>
        <p:nvSpPr>
          <p:cNvPr id="5" name="Triángulo isósceles 4">
            <a:extLst>
              <a:ext uri="{FF2B5EF4-FFF2-40B4-BE49-F238E27FC236}">
                <a16:creationId xmlns:a16="http://schemas.microsoft.com/office/drawing/2014/main" id="{B2654EEE-8362-8D76-196E-8CD19052157F}"/>
              </a:ext>
            </a:extLst>
          </p:cNvPr>
          <p:cNvSpPr/>
          <p:nvPr/>
        </p:nvSpPr>
        <p:spPr>
          <a:xfrm rot="16200000">
            <a:off x="2443963" y="2610759"/>
            <a:ext cx="3711608" cy="1911911"/>
          </a:xfrm>
          <a:prstGeom prst="triangle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6" name="Triángulo isósceles 15">
            <a:extLst>
              <a:ext uri="{FF2B5EF4-FFF2-40B4-BE49-F238E27FC236}">
                <a16:creationId xmlns:a16="http://schemas.microsoft.com/office/drawing/2014/main" id="{C786302D-B158-6A8E-9545-EA60A9C35452}"/>
              </a:ext>
            </a:extLst>
          </p:cNvPr>
          <p:cNvSpPr/>
          <p:nvPr/>
        </p:nvSpPr>
        <p:spPr>
          <a:xfrm rot="5400000">
            <a:off x="5765899" y="5001002"/>
            <a:ext cx="2424146" cy="1198813"/>
          </a:xfrm>
          <a:prstGeom prst="triangle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7" name="Triángulo isósceles 16">
            <a:extLst>
              <a:ext uri="{FF2B5EF4-FFF2-40B4-BE49-F238E27FC236}">
                <a16:creationId xmlns:a16="http://schemas.microsoft.com/office/drawing/2014/main" id="{AAF96476-961B-AE61-3C4D-38F800AFDF0C}"/>
              </a:ext>
            </a:extLst>
          </p:cNvPr>
          <p:cNvSpPr/>
          <p:nvPr/>
        </p:nvSpPr>
        <p:spPr>
          <a:xfrm rot="1881289">
            <a:off x="2623241" y="1391347"/>
            <a:ext cx="1878005" cy="928730"/>
          </a:xfrm>
          <a:prstGeom prst="triangle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8" name="Diagrama de flujo: datos 11">
            <a:extLst>
              <a:ext uri="{FF2B5EF4-FFF2-40B4-BE49-F238E27FC236}">
                <a16:creationId xmlns:a16="http://schemas.microsoft.com/office/drawing/2014/main" id="{5A9A779A-AE05-F14D-FEC9-D7EC40383674}"/>
              </a:ext>
            </a:extLst>
          </p:cNvPr>
          <p:cNvSpPr/>
          <p:nvPr/>
        </p:nvSpPr>
        <p:spPr>
          <a:xfrm rot="18900000">
            <a:off x="5556848" y="920893"/>
            <a:ext cx="2731672" cy="857492"/>
          </a:xfrm>
          <a:custGeom>
            <a:avLst/>
            <a:gdLst>
              <a:gd name="connsiteX0" fmla="*/ 0 w 10000"/>
              <a:gd name="connsiteY0" fmla="*/ 10000 h 10000"/>
              <a:gd name="connsiteX1" fmla="*/ 2000 w 10000"/>
              <a:gd name="connsiteY1" fmla="*/ 0 h 10000"/>
              <a:gd name="connsiteX2" fmla="*/ 10000 w 10000"/>
              <a:gd name="connsiteY2" fmla="*/ 0 h 10000"/>
              <a:gd name="connsiteX3" fmla="*/ 8000 w 10000"/>
              <a:gd name="connsiteY3" fmla="*/ 10000 h 10000"/>
              <a:gd name="connsiteX4" fmla="*/ 0 w 10000"/>
              <a:gd name="connsiteY4" fmla="*/ 10000 h 10000"/>
              <a:gd name="connsiteX0" fmla="*/ 0 w 11753"/>
              <a:gd name="connsiteY0" fmla="*/ 10000 h 10000"/>
              <a:gd name="connsiteX1" fmla="*/ 2000 w 11753"/>
              <a:gd name="connsiteY1" fmla="*/ 0 h 10000"/>
              <a:gd name="connsiteX2" fmla="*/ 11753 w 11753"/>
              <a:gd name="connsiteY2" fmla="*/ 91 h 10000"/>
              <a:gd name="connsiteX3" fmla="*/ 8000 w 11753"/>
              <a:gd name="connsiteY3" fmla="*/ 10000 h 10000"/>
              <a:gd name="connsiteX4" fmla="*/ 0 w 11753"/>
              <a:gd name="connsiteY4" fmla="*/ 10000 h 10000"/>
              <a:gd name="connsiteX0" fmla="*/ 0 w 11753"/>
              <a:gd name="connsiteY0" fmla="*/ 9909 h 9909"/>
              <a:gd name="connsiteX1" fmla="*/ 3650 w 11753"/>
              <a:gd name="connsiteY1" fmla="*/ 457 h 9909"/>
              <a:gd name="connsiteX2" fmla="*/ 11753 w 11753"/>
              <a:gd name="connsiteY2" fmla="*/ 0 h 9909"/>
              <a:gd name="connsiteX3" fmla="*/ 8000 w 11753"/>
              <a:gd name="connsiteY3" fmla="*/ 9909 h 9909"/>
              <a:gd name="connsiteX4" fmla="*/ 0 w 11753"/>
              <a:gd name="connsiteY4" fmla="*/ 9909 h 9909"/>
              <a:gd name="connsiteX0" fmla="*/ 0 w 10000"/>
              <a:gd name="connsiteY0" fmla="*/ 10000 h 10000"/>
              <a:gd name="connsiteX1" fmla="*/ 2991 w 10000"/>
              <a:gd name="connsiteY1" fmla="*/ 220 h 10000"/>
              <a:gd name="connsiteX2" fmla="*/ 10000 w 10000"/>
              <a:gd name="connsiteY2" fmla="*/ 0 h 10000"/>
              <a:gd name="connsiteX3" fmla="*/ 6807 w 10000"/>
              <a:gd name="connsiteY3" fmla="*/ 10000 h 10000"/>
              <a:gd name="connsiteX4" fmla="*/ 0 w 10000"/>
              <a:gd name="connsiteY4" fmla="*/ 10000 h 10000"/>
              <a:gd name="connsiteX0" fmla="*/ 0 w 9885"/>
              <a:gd name="connsiteY0" fmla="*/ 9880 h 9880"/>
              <a:gd name="connsiteX1" fmla="*/ 2991 w 9885"/>
              <a:gd name="connsiteY1" fmla="*/ 100 h 9880"/>
              <a:gd name="connsiteX2" fmla="*/ 9885 w 9885"/>
              <a:gd name="connsiteY2" fmla="*/ 0 h 9880"/>
              <a:gd name="connsiteX3" fmla="*/ 6807 w 9885"/>
              <a:gd name="connsiteY3" fmla="*/ 9880 h 9880"/>
              <a:gd name="connsiteX4" fmla="*/ 0 w 9885"/>
              <a:gd name="connsiteY4" fmla="*/ 9880 h 98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885" h="9880">
                <a:moveTo>
                  <a:pt x="0" y="9880"/>
                </a:moveTo>
                <a:lnTo>
                  <a:pt x="2991" y="100"/>
                </a:lnTo>
                <a:lnTo>
                  <a:pt x="9885" y="0"/>
                </a:lnTo>
                <a:lnTo>
                  <a:pt x="6807" y="9880"/>
                </a:lnTo>
                <a:lnTo>
                  <a:pt x="0" y="9880"/>
                </a:lnTo>
                <a:close/>
              </a:path>
            </a:pathLst>
          </a:cu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19" name="Rectángulo 18">
            <a:extLst>
              <a:ext uri="{FF2B5EF4-FFF2-40B4-BE49-F238E27FC236}">
                <a16:creationId xmlns:a16="http://schemas.microsoft.com/office/drawing/2014/main" id="{A22BFF81-281B-0C53-7402-BFD4F83E26D8}"/>
              </a:ext>
            </a:extLst>
          </p:cNvPr>
          <p:cNvSpPr/>
          <p:nvPr/>
        </p:nvSpPr>
        <p:spPr>
          <a:xfrm rot="18865251">
            <a:off x="7495455" y="2919271"/>
            <a:ext cx="1246526" cy="1315919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0" name="Triángulo isósceles 19">
            <a:extLst>
              <a:ext uri="{FF2B5EF4-FFF2-40B4-BE49-F238E27FC236}">
                <a16:creationId xmlns:a16="http://schemas.microsoft.com/office/drawing/2014/main" id="{549772C9-C560-B294-6E32-62AB5EC8A48A}"/>
              </a:ext>
            </a:extLst>
          </p:cNvPr>
          <p:cNvSpPr/>
          <p:nvPr/>
        </p:nvSpPr>
        <p:spPr>
          <a:xfrm rot="5400000">
            <a:off x="4340234" y="2648641"/>
            <a:ext cx="3711608" cy="1836909"/>
          </a:xfrm>
          <a:prstGeom prst="triangle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1" name="Triángulo isósceles 20">
            <a:extLst>
              <a:ext uri="{FF2B5EF4-FFF2-40B4-BE49-F238E27FC236}">
                <a16:creationId xmlns:a16="http://schemas.microsoft.com/office/drawing/2014/main" id="{CE1302DE-15F4-7AC4-3CF3-50E18F3D4686}"/>
              </a:ext>
            </a:extLst>
          </p:cNvPr>
          <p:cNvSpPr/>
          <p:nvPr/>
        </p:nvSpPr>
        <p:spPr>
          <a:xfrm rot="10011079">
            <a:off x="2355778" y="4608657"/>
            <a:ext cx="1878005" cy="928730"/>
          </a:xfrm>
          <a:prstGeom prst="triangle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22" name="Picture 6">
            <a:extLst>
              <a:ext uri="{FF2B5EF4-FFF2-40B4-BE49-F238E27FC236}">
                <a16:creationId xmlns:a16="http://schemas.microsoft.com/office/drawing/2014/main" id="{0CC2EB5A-C771-96B6-C5F3-8C9727FE0F9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77340" y="-45928"/>
            <a:ext cx="1590675" cy="1190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2" name="Grupo 1">
            <a:extLst>
              <a:ext uri="{FF2B5EF4-FFF2-40B4-BE49-F238E27FC236}">
                <a16:creationId xmlns:a16="http://schemas.microsoft.com/office/drawing/2014/main" id="{1F4CA881-2818-134D-92CD-5C3433A02032}"/>
              </a:ext>
            </a:extLst>
          </p:cNvPr>
          <p:cNvGrpSpPr/>
          <p:nvPr/>
        </p:nvGrpSpPr>
        <p:grpSpPr>
          <a:xfrm>
            <a:off x="410966" y="6140615"/>
            <a:ext cx="11557049" cy="677108"/>
            <a:chOff x="410966" y="5842668"/>
            <a:chExt cx="11557049" cy="677108"/>
          </a:xfrm>
        </p:grpSpPr>
        <p:pic>
          <p:nvPicPr>
            <p:cNvPr id="3" name="Picture 8">
              <a:extLst>
                <a:ext uri="{FF2B5EF4-FFF2-40B4-BE49-F238E27FC236}">
                  <a16:creationId xmlns:a16="http://schemas.microsoft.com/office/drawing/2014/main" id="{6017D42D-158F-20A8-021E-EF81500DC507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879888" y="5842668"/>
              <a:ext cx="1061381" cy="36933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4" name="CuadroTexto 3">
              <a:extLst>
                <a:ext uri="{FF2B5EF4-FFF2-40B4-BE49-F238E27FC236}">
                  <a16:creationId xmlns:a16="http://schemas.microsoft.com/office/drawing/2014/main" id="{F42C68A0-2CBA-F7E5-37B9-1BFBF76CF12A}"/>
                </a:ext>
              </a:extLst>
            </p:cNvPr>
            <p:cNvSpPr txBox="1"/>
            <p:nvPr/>
          </p:nvSpPr>
          <p:spPr>
            <a:xfrm>
              <a:off x="410966" y="6211999"/>
              <a:ext cx="11557049" cy="307777"/>
            </a:xfrm>
            <a:prstGeom prst="rect">
              <a:avLst/>
            </a:prstGeom>
            <a:noFill/>
          </p:spPr>
          <p:txBody>
            <a:bodyPr wrap="square" lIns="91440" tIns="45720" rIns="91440" bIns="45720" anchor="t">
              <a:spAutoFit/>
            </a:bodyPr>
            <a:lstStyle/>
            <a:p>
              <a:pPr algn="r"/>
              <a:r>
                <a:rPr lang="es-ES" sz="700" dirty="0">
                  <a:solidFill>
                    <a:srgbClr val="000000"/>
                  </a:solidFill>
                  <a:latin typeface="Helvetica LT Std Light"/>
                </a:rPr>
                <a:t>Situación de Aprendizaje - Animales y Guardianes</a:t>
              </a:r>
              <a:r>
                <a:rPr lang="es-ES" sz="700" b="0" i="0" dirty="0">
                  <a:solidFill>
                    <a:srgbClr val="000000"/>
                  </a:solidFill>
                  <a:effectLst/>
                  <a:latin typeface="Helvetica LT Std Light"/>
                </a:rPr>
                <a:t> (</a:t>
              </a:r>
              <a:r>
                <a:rPr lang="es-ES" sz="700" dirty="0">
                  <a:solidFill>
                    <a:srgbClr val="000000"/>
                  </a:solidFill>
                  <a:latin typeface="Helvetica LT Std Light"/>
                </a:rPr>
                <a:t>Servicio de Innovación Educativa JCCM</a:t>
              </a:r>
              <a:r>
                <a:rPr lang="es-ES" sz="700" b="0" i="0" dirty="0">
                  <a:solidFill>
                    <a:srgbClr val="000000"/>
                  </a:solidFill>
                  <a:effectLst/>
                  <a:latin typeface="Helvetica LT Std Light"/>
                </a:rPr>
                <a:t>) se encuentra bajo una Licencia Creative </a:t>
              </a:r>
              <a:r>
                <a:rPr lang="es-ES" sz="700" b="0" i="0" dirty="0" err="1">
                  <a:solidFill>
                    <a:srgbClr val="000000"/>
                  </a:solidFill>
                  <a:effectLst/>
                  <a:latin typeface="Helvetica LT Std Light"/>
                </a:rPr>
                <a:t>Commons</a:t>
              </a:r>
              <a:r>
                <a:rPr lang="es-ES" sz="700" b="0" i="0" dirty="0">
                  <a:solidFill>
                    <a:srgbClr val="000000"/>
                  </a:solidFill>
                  <a:effectLst/>
                  <a:latin typeface="Helvetica LT Std Light"/>
                </a:rPr>
                <a:t> Atribución-</a:t>
              </a:r>
              <a:r>
                <a:rPr lang="es-ES" sz="700" b="0" i="0" dirty="0" err="1">
                  <a:solidFill>
                    <a:srgbClr val="000000"/>
                  </a:solidFill>
                  <a:effectLst/>
                  <a:latin typeface="Helvetica LT Std Light"/>
                </a:rPr>
                <a:t>CompartirIgual</a:t>
              </a:r>
              <a:r>
                <a:rPr lang="es-ES" sz="700" b="0" i="0" dirty="0">
                  <a:solidFill>
                    <a:srgbClr val="000000"/>
                  </a:solidFill>
                  <a:effectLst/>
                  <a:latin typeface="Helvetica LT Std Light"/>
                </a:rPr>
                <a:t> 4.0 España.</a:t>
              </a:r>
            </a:p>
            <a:p>
              <a:pPr algn="r"/>
              <a:r>
                <a:rPr lang="es-ES" sz="700" kern="1200" dirty="0">
                  <a:solidFill>
                    <a:srgbClr val="000000"/>
                  </a:solidFill>
                  <a:effectLst/>
                  <a:latin typeface="Helvetica LT Std Light"/>
                  <a:ea typeface="Calibri" panose="020F0502020204030204" pitchFamily="34" charset="0"/>
                  <a:cs typeface="Times New Roman" panose="02020603050405020304" pitchFamily="18" charset="0"/>
                </a:rPr>
                <a:t>Actividad creada por Prado Merino Gascón, Pedro Moya Gómez-Caraballo, María Rincón Ballesteros y Mª Elena Rojas Martínez.</a:t>
              </a:r>
              <a:r>
                <a:rPr lang="es-ES" sz="700" dirty="0">
                  <a:effectLst/>
                  <a:latin typeface="Helvetica LT Std Light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endParaRPr lang="es-ES" sz="700" dirty="0"/>
            </a:p>
          </p:txBody>
        </p:sp>
      </p:grpSp>
    </p:spTree>
    <p:extLst>
      <p:ext uri="{BB962C8B-B14F-4D97-AF65-F5344CB8AC3E}">
        <p14:creationId xmlns:p14="http://schemas.microsoft.com/office/powerpoint/2010/main" val="30981120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3">
            <a:extLst>
              <a:ext uri="{FF2B5EF4-FFF2-40B4-BE49-F238E27FC236}">
                <a16:creationId xmlns:a16="http://schemas.microsoft.com/office/drawing/2014/main" id="{CD1D257D-646E-748B-5361-808F9D9D065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ES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DC344528-1E35-475C-CE0E-D2460E26E5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-158394" y="4174086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ES"/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55FD5AE0-0D3D-1461-F8D5-19E5E656E863}"/>
              </a:ext>
            </a:extLst>
          </p:cNvPr>
          <p:cNvSpPr txBox="1"/>
          <p:nvPr/>
        </p:nvSpPr>
        <p:spPr>
          <a:xfrm>
            <a:off x="228600" y="44020"/>
            <a:ext cx="2438488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4800" dirty="0">
                <a:latin typeface="Aharoni" panose="020F0502020204030204" pitchFamily="2" charset="-79"/>
                <a:cs typeface="Aharoni" panose="020F0502020204030204" pitchFamily="2" charset="-79"/>
              </a:rPr>
              <a:t>Nivel 3</a:t>
            </a:r>
          </a:p>
          <a:p>
            <a:r>
              <a:rPr lang="es-ES" sz="4800" dirty="0">
                <a:latin typeface="Aharoni" panose="020F0502020204030204" pitchFamily="2" charset="-79"/>
                <a:cs typeface="Aharoni" panose="020F0502020204030204" pitchFamily="2" charset="-79"/>
              </a:rPr>
              <a:t>Tortuga</a:t>
            </a:r>
          </a:p>
        </p:txBody>
      </p:sp>
      <p:sp>
        <p:nvSpPr>
          <p:cNvPr id="5" name="Triángulo isósceles 4">
            <a:extLst>
              <a:ext uri="{FF2B5EF4-FFF2-40B4-BE49-F238E27FC236}">
                <a16:creationId xmlns:a16="http://schemas.microsoft.com/office/drawing/2014/main" id="{B2654EEE-8362-8D76-196E-8CD19052157F}"/>
              </a:ext>
            </a:extLst>
          </p:cNvPr>
          <p:cNvSpPr/>
          <p:nvPr/>
        </p:nvSpPr>
        <p:spPr>
          <a:xfrm rot="16200000">
            <a:off x="2443963" y="2610759"/>
            <a:ext cx="3711608" cy="1911911"/>
          </a:xfrm>
          <a:prstGeom prst="triangle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6" name="Triángulo isósceles 15">
            <a:extLst>
              <a:ext uri="{FF2B5EF4-FFF2-40B4-BE49-F238E27FC236}">
                <a16:creationId xmlns:a16="http://schemas.microsoft.com/office/drawing/2014/main" id="{C786302D-B158-6A8E-9545-EA60A9C35452}"/>
              </a:ext>
            </a:extLst>
          </p:cNvPr>
          <p:cNvSpPr/>
          <p:nvPr/>
        </p:nvSpPr>
        <p:spPr>
          <a:xfrm rot="5400000">
            <a:off x="5765899" y="4946572"/>
            <a:ext cx="2424146" cy="1198813"/>
          </a:xfrm>
          <a:prstGeom prst="triangle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7" name="Triángulo isósceles 16">
            <a:extLst>
              <a:ext uri="{FF2B5EF4-FFF2-40B4-BE49-F238E27FC236}">
                <a16:creationId xmlns:a16="http://schemas.microsoft.com/office/drawing/2014/main" id="{AAF96476-961B-AE61-3C4D-38F800AFDF0C}"/>
              </a:ext>
            </a:extLst>
          </p:cNvPr>
          <p:cNvSpPr/>
          <p:nvPr/>
        </p:nvSpPr>
        <p:spPr>
          <a:xfrm rot="1881289">
            <a:off x="2655899" y="1413119"/>
            <a:ext cx="1878005" cy="928730"/>
          </a:xfrm>
          <a:prstGeom prst="triangle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8" name="Diagrama de flujo: datos 11">
            <a:extLst>
              <a:ext uri="{FF2B5EF4-FFF2-40B4-BE49-F238E27FC236}">
                <a16:creationId xmlns:a16="http://schemas.microsoft.com/office/drawing/2014/main" id="{5A9A779A-AE05-F14D-FEC9-D7EC40383674}"/>
              </a:ext>
            </a:extLst>
          </p:cNvPr>
          <p:cNvSpPr/>
          <p:nvPr/>
        </p:nvSpPr>
        <p:spPr>
          <a:xfrm rot="18900000">
            <a:off x="5556848" y="964437"/>
            <a:ext cx="2731672" cy="857492"/>
          </a:xfrm>
          <a:custGeom>
            <a:avLst/>
            <a:gdLst>
              <a:gd name="connsiteX0" fmla="*/ 0 w 10000"/>
              <a:gd name="connsiteY0" fmla="*/ 10000 h 10000"/>
              <a:gd name="connsiteX1" fmla="*/ 2000 w 10000"/>
              <a:gd name="connsiteY1" fmla="*/ 0 h 10000"/>
              <a:gd name="connsiteX2" fmla="*/ 10000 w 10000"/>
              <a:gd name="connsiteY2" fmla="*/ 0 h 10000"/>
              <a:gd name="connsiteX3" fmla="*/ 8000 w 10000"/>
              <a:gd name="connsiteY3" fmla="*/ 10000 h 10000"/>
              <a:gd name="connsiteX4" fmla="*/ 0 w 10000"/>
              <a:gd name="connsiteY4" fmla="*/ 10000 h 10000"/>
              <a:gd name="connsiteX0" fmla="*/ 0 w 11753"/>
              <a:gd name="connsiteY0" fmla="*/ 10000 h 10000"/>
              <a:gd name="connsiteX1" fmla="*/ 2000 w 11753"/>
              <a:gd name="connsiteY1" fmla="*/ 0 h 10000"/>
              <a:gd name="connsiteX2" fmla="*/ 11753 w 11753"/>
              <a:gd name="connsiteY2" fmla="*/ 91 h 10000"/>
              <a:gd name="connsiteX3" fmla="*/ 8000 w 11753"/>
              <a:gd name="connsiteY3" fmla="*/ 10000 h 10000"/>
              <a:gd name="connsiteX4" fmla="*/ 0 w 11753"/>
              <a:gd name="connsiteY4" fmla="*/ 10000 h 10000"/>
              <a:gd name="connsiteX0" fmla="*/ 0 w 11753"/>
              <a:gd name="connsiteY0" fmla="*/ 9909 h 9909"/>
              <a:gd name="connsiteX1" fmla="*/ 3650 w 11753"/>
              <a:gd name="connsiteY1" fmla="*/ 457 h 9909"/>
              <a:gd name="connsiteX2" fmla="*/ 11753 w 11753"/>
              <a:gd name="connsiteY2" fmla="*/ 0 h 9909"/>
              <a:gd name="connsiteX3" fmla="*/ 8000 w 11753"/>
              <a:gd name="connsiteY3" fmla="*/ 9909 h 9909"/>
              <a:gd name="connsiteX4" fmla="*/ 0 w 11753"/>
              <a:gd name="connsiteY4" fmla="*/ 9909 h 9909"/>
              <a:gd name="connsiteX0" fmla="*/ 0 w 10000"/>
              <a:gd name="connsiteY0" fmla="*/ 10000 h 10000"/>
              <a:gd name="connsiteX1" fmla="*/ 2991 w 10000"/>
              <a:gd name="connsiteY1" fmla="*/ 220 h 10000"/>
              <a:gd name="connsiteX2" fmla="*/ 10000 w 10000"/>
              <a:gd name="connsiteY2" fmla="*/ 0 h 10000"/>
              <a:gd name="connsiteX3" fmla="*/ 6807 w 10000"/>
              <a:gd name="connsiteY3" fmla="*/ 10000 h 10000"/>
              <a:gd name="connsiteX4" fmla="*/ 0 w 10000"/>
              <a:gd name="connsiteY4" fmla="*/ 10000 h 10000"/>
              <a:gd name="connsiteX0" fmla="*/ 0 w 9885"/>
              <a:gd name="connsiteY0" fmla="*/ 9880 h 9880"/>
              <a:gd name="connsiteX1" fmla="*/ 2991 w 9885"/>
              <a:gd name="connsiteY1" fmla="*/ 100 h 9880"/>
              <a:gd name="connsiteX2" fmla="*/ 9885 w 9885"/>
              <a:gd name="connsiteY2" fmla="*/ 0 h 9880"/>
              <a:gd name="connsiteX3" fmla="*/ 6807 w 9885"/>
              <a:gd name="connsiteY3" fmla="*/ 9880 h 9880"/>
              <a:gd name="connsiteX4" fmla="*/ 0 w 9885"/>
              <a:gd name="connsiteY4" fmla="*/ 9880 h 98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885" h="9880">
                <a:moveTo>
                  <a:pt x="0" y="9880"/>
                </a:moveTo>
                <a:lnTo>
                  <a:pt x="2991" y="100"/>
                </a:lnTo>
                <a:lnTo>
                  <a:pt x="9885" y="0"/>
                </a:lnTo>
                <a:lnTo>
                  <a:pt x="6807" y="9880"/>
                </a:lnTo>
                <a:lnTo>
                  <a:pt x="0" y="9880"/>
                </a:lnTo>
                <a:close/>
              </a:path>
            </a:pathLst>
          </a:cu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19" name="Rectángulo 18">
            <a:extLst>
              <a:ext uri="{FF2B5EF4-FFF2-40B4-BE49-F238E27FC236}">
                <a16:creationId xmlns:a16="http://schemas.microsoft.com/office/drawing/2014/main" id="{A22BFF81-281B-0C53-7402-BFD4F83E26D8}"/>
              </a:ext>
            </a:extLst>
          </p:cNvPr>
          <p:cNvSpPr/>
          <p:nvPr/>
        </p:nvSpPr>
        <p:spPr>
          <a:xfrm rot="18865251">
            <a:off x="7430139" y="2919271"/>
            <a:ext cx="1246526" cy="1315919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0" name="Triángulo isósceles 19">
            <a:extLst>
              <a:ext uri="{FF2B5EF4-FFF2-40B4-BE49-F238E27FC236}">
                <a16:creationId xmlns:a16="http://schemas.microsoft.com/office/drawing/2014/main" id="{549772C9-C560-B294-6E32-62AB5EC8A48A}"/>
              </a:ext>
            </a:extLst>
          </p:cNvPr>
          <p:cNvSpPr/>
          <p:nvPr/>
        </p:nvSpPr>
        <p:spPr>
          <a:xfrm rot="5400000">
            <a:off x="4340234" y="2648641"/>
            <a:ext cx="3711608" cy="1836909"/>
          </a:xfrm>
          <a:prstGeom prst="triangle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1" name="Triángulo isósceles 20">
            <a:extLst>
              <a:ext uri="{FF2B5EF4-FFF2-40B4-BE49-F238E27FC236}">
                <a16:creationId xmlns:a16="http://schemas.microsoft.com/office/drawing/2014/main" id="{CE1302DE-15F4-7AC4-3CF3-50E18F3D4686}"/>
              </a:ext>
            </a:extLst>
          </p:cNvPr>
          <p:cNvSpPr/>
          <p:nvPr/>
        </p:nvSpPr>
        <p:spPr>
          <a:xfrm rot="10011079">
            <a:off x="2421094" y="4586885"/>
            <a:ext cx="1878005" cy="928730"/>
          </a:xfrm>
          <a:prstGeom prst="triangle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22" name="Picture 6">
            <a:extLst>
              <a:ext uri="{FF2B5EF4-FFF2-40B4-BE49-F238E27FC236}">
                <a16:creationId xmlns:a16="http://schemas.microsoft.com/office/drawing/2014/main" id="{0CC2EB5A-C771-96B6-C5F3-8C9727FE0F9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77340" y="-45928"/>
            <a:ext cx="1590675" cy="1190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2" name="Grupo 1">
            <a:extLst>
              <a:ext uri="{FF2B5EF4-FFF2-40B4-BE49-F238E27FC236}">
                <a16:creationId xmlns:a16="http://schemas.microsoft.com/office/drawing/2014/main" id="{57CB21E7-C863-57B1-DD0B-DA6277D1EF0B}"/>
              </a:ext>
            </a:extLst>
          </p:cNvPr>
          <p:cNvGrpSpPr/>
          <p:nvPr/>
        </p:nvGrpSpPr>
        <p:grpSpPr>
          <a:xfrm>
            <a:off x="410966" y="6140615"/>
            <a:ext cx="11557049" cy="677108"/>
            <a:chOff x="410966" y="5842668"/>
            <a:chExt cx="11557049" cy="677108"/>
          </a:xfrm>
        </p:grpSpPr>
        <p:pic>
          <p:nvPicPr>
            <p:cNvPr id="3" name="Picture 8">
              <a:extLst>
                <a:ext uri="{FF2B5EF4-FFF2-40B4-BE49-F238E27FC236}">
                  <a16:creationId xmlns:a16="http://schemas.microsoft.com/office/drawing/2014/main" id="{D5D45307-67E0-2F1C-0AF1-737D9657DA03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879888" y="5842668"/>
              <a:ext cx="1061381" cy="36933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4" name="CuadroTexto 3">
              <a:extLst>
                <a:ext uri="{FF2B5EF4-FFF2-40B4-BE49-F238E27FC236}">
                  <a16:creationId xmlns:a16="http://schemas.microsoft.com/office/drawing/2014/main" id="{E0D58B17-13A1-8B7C-9571-CC5A1356E941}"/>
                </a:ext>
              </a:extLst>
            </p:cNvPr>
            <p:cNvSpPr txBox="1"/>
            <p:nvPr/>
          </p:nvSpPr>
          <p:spPr>
            <a:xfrm>
              <a:off x="410966" y="6211999"/>
              <a:ext cx="11557049" cy="307777"/>
            </a:xfrm>
            <a:prstGeom prst="rect">
              <a:avLst/>
            </a:prstGeom>
            <a:noFill/>
          </p:spPr>
          <p:txBody>
            <a:bodyPr wrap="square" lIns="91440" tIns="45720" rIns="91440" bIns="45720" anchor="t">
              <a:spAutoFit/>
            </a:bodyPr>
            <a:lstStyle/>
            <a:p>
              <a:pPr algn="r"/>
              <a:r>
                <a:rPr lang="es-ES" sz="700" dirty="0">
                  <a:solidFill>
                    <a:srgbClr val="000000"/>
                  </a:solidFill>
                  <a:latin typeface="Helvetica LT Std Light"/>
                </a:rPr>
                <a:t>Situación de Aprendizaje - Animales y Guardianes</a:t>
              </a:r>
              <a:r>
                <a:rPr lang="es-ES" sz="700" b="0" i="0" dirty="0">
                  <a:solidFill>
                    <a:srgbClr val="000000"/>
                  </a:solidFill>
                  <a:effectLst/>
                  <a:latin typeface="Helvetica LT Std Light"/>
                </a:rPr>
                <a:t> (</a:t>
              </a:r>
              <a:r>
                <a:rPr lang="es-ES" sz="700" dirty="0">
                  <a:solidFill>
                    <a:srgbClr val="000000"/>
                  </a:solidFill>
                  <a:latin typeface="Helvetica LT Std Light"/>
                </a:rPr>
                <a:t>Servicio de Innovación Educativa JCCM</a:t>
              </a:r>
              <a:r>
                <a:rPr lang="es-ES" sz="700" b="0" i="0" dirty="0">
                  <a:solidFill>
                    <a:srgbClr val="000000"/>
                  </a:solidFill>
                  <a:effectLst/>
                  <a:latin typeface="Helvetica LT Std Light"/>
                </a:rPr>
                <a:t>) se encuentra bajo una Licencia Creative </a:t>
              </a:r>
              <a:r>
                <a:rPr lang="es-ES" sz="700" b="0" i="0" dirty="0" err="1">
                  <a:solidFill>
                    <a:srgbClr val="000000"/>
                  </a:solidFill>
                  <a:effectLst/>
                  <a:latin typeface="Helvetica LT Std Light"/>
                </a:rPr>
                <a:t>Commons</a:t>
              </a:r>
              <a:r>
                <a:rPr lang="es-ES" sz="700" b="0" i="0" dirty="0">
                  <a:solidFill>
                    <a:srgbClr val="000000"/>
                  </a:solidFill>
                  <a:effectLst/>
                  <a:latin typeface="Helvetica LT Std Light"/>
                </a:rPr>
                <a:t> Atribución-</a:t>
              </a:r>
              <a:r>
                <a:rPr lang="es-ES" sz="700" b="0" i="0" dirty="0" err="1">
                  <a:solidFill>
                    <a:srgbClr val="000000"/>
                  </a:solidFill>
                  <a:effectLst/>
                  <a:latin typeface="Helvetica LT Std Light"/>
                </a:rPr>
                <a:t>CompartirIgual</a:t>
              </a:r>
              <a:r>
                <a:rPr lang="es-ES" sz="700" b="0" i="0" dirty="0">
                  <a:solidFill>
                    <a:srgbClr val="000000"/>
                  </a:solidFill>
                  <a:effectLst/>
                  <a:latin typeface="Helvetica LT Std Light"/>
                </a:rPr>
                <a:t> 4.0 España.</a:t>
              </a:r>
            </a:p>
            <a:p>
              <a:pPr algn="r"/>
              <a:r>
                <a:rPr lang="es-ES" sz="700" kern="1200" dirty="0">
                  <a:solidFill>
                    <a:srgbClr val="000000"/>
                  </a:solidFill>
                  <a:effectLst/>
                  <a:latin typeface="Helvetica LT Std Light"/>
                  <a:ea typeface="Calibri" panose="020F0502020204030204" pitchFamily="34" charset="0"/>
                  <a:cs typeface="Times New Roman" panose="02020603050405020304" pitchFamily="18" charset="0"/>
                </a:rPr>
                <a:t>Actividad creada por Prado Merino Gascón, Pedro Moya Gómez-Caraballo, María Rincón Ballesteros y Mª Elena Rojas Martínez.</a:t>
              </a:r>
              <a:r>
                <a:rPr lang="es-ES" sz="700" dirty="0">
                  <a:effectLst/>
                  <a:latin typeface="Helvetica LT Std Light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endParaRPr lang="es-ES" sz="700" dirty="0"/>
            </a:p>
          </p:txBody>
        </p:sp>
      </p:grpSp>
    </p:spTree>
    <p:extLst>
      <p:ext uri="{BB962C8B-B14F-4D97-AF65-F5344CB8AC3E}">
        <p14:creationId xmlns:p14="http://schemas.microsoft.com/office/powerpoint/2010/main" val="401602235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riángulo isósceles 3">
            <a:extLst>
              <a:ext uri="{FF2B5EF4-FFF2-40B4-BE49-F238E27FC236}">
                <a16:creationId xmlns:a16="http://schemas.microsoft.com/office/drawing/2014/main" id="{1DDBD141-EE7D-EEF5-4B87-B2E5CD75646A}"/>
              </a:ext>
            </a:extLst>
          </p:cNvPr>
          <p:cNvSpPr/>
          <p:nvPr/>
        </p:nvSpPr>
        <p:spPr>
          <a:xfrm>
            <a:off x="6146511" y="1532247"/>
            <a:ext cx="3711608" cy="1911911"/>
          </a:xfrm>
          <a:prstGeom prst="triangle">
            <a:avLst/>
          </a:prstGeom>
          <a:solidFill>
            <a:srgbClr val="FFC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9" name="Triángulo isósceles 8">
            <a:extLst>
              <a:ext uri="{FF2B5EF4-FFF2-40B4-BE49-F238E27FC236}">
                <a16:creationId xmlns:a16="http://schemas.microsoft.com/office/drawing/2014/main" id="{537EF35C-7895-FB48-058A-5DA3E790EDAC}"/>
              </a:ext>
            </a:extLst>
          </p:cNvPr>
          <p:cNvSpPr/>
          <p:nvPr/>
        </p:nvSpPr>
        <p:spPr>
          <a:xfrm>
            <a:off x="4855247" y="4858959"/>
            <a:ext cx="2424146" cy="1198813"/>
          </a:xfrm>
          <a:prstGeom prst="triangle">
            <a:avLst/>
          </a:prstGeom>
          <a:solidFill>
            <a:srgbClr val="92D05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0" name="Triángulo isósceles 9">
            <a:extLst>
              <a:ext uri="{FF2B5EF4-FFF2-40B4-BE49-F238E27FC236}">
                <a16:creationId xmlns:a16="http://schemas.microsoft.com/office/drawing/2014/main" id="{4B03C184-F40C-2A9C-1920-D79FC0E09C6F}"/>
              </a:ext>
            </a:extLst>
          </p:cNvPr>
          <p:cNvSpPr/>
          <p:nvPr/>
        </p:nvSpPr>
        <p:spPr>
          <a:xfrm rot="5400000">
            <a:off x="5654017" y="1954356"/>
            <a:ext cx="1878005" cy="928730"/>
          </a:xfrm>
          <a:prstGeom prst="triangle">
            <a:avLst/>
          </a:prstGeom>
          <a:solidFill>
            <a:srgbClr val="0070C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2" name="Diagrama de flujo: datos 11">
            <a:extLst>
              <a:ext uri="{FF2B5EF4-FFF2-40B4-BE49-F238E27FC236}">
                <a16:creationId xmlns:a16="http://schemas.microsoft.com/office/drawing/2014/main" id="{919A6423-E05D-06BB-CFDF-02B9CDF1FE42}"/>
              </a:ext>
            </a:extLst>
          </p:cNvPr>
          <p:cNvSpPr/>
          <p:nvPr/>
        </p:nvSpPr>
        <p:spPr>
          <a:xfrm rot="16200000">
            <a:off x="4294510" y="1563142"/>
            <a:ext cx="2731672" cy="857492"/>
          </a:xfrm>
          <a:custGeom>
            <a:avLst/>
            <a:gdLst>
              <a:gd name="connsiteX0" fmla="*/ 0 w 10000"/>
              <a:gd name="connsiteY0" fmla="*/ 10000 h 10000"/>
              <a:gd name="connsiteX1" fmla="*/ 2000 w 10000"/>
              <a:gd name="connsiteY1" fmla="*/ 0 h 10000"/>
              <a:gd name="connsiteX2" fmla="*/ 10000 w 10000"/>
              <a:gd name="connsiteY2" fmla="*/ 0 h 10000"/>
              <a:gd name="connsiteX3" fmla="*/ 8000 w 10000"/>
              <a:gd name="connsiteY3" fmla="*/ 10000 h 10000"/>
              <a:gd name="connsiteX4" fmla="*/ 0 w 10000"/>
              <a:gd name="connsiteY4" fmla="*/ 10000 h 10000"/>
              <a:gd name="connsiteX0" fmla="*/ 0 w 11753"/>
              <a:gd name="connsiteY0" fmla="*/ 10000 h 10000"/>
              <a:gd name="connsiteX1" fmla="*/ 2000 w 11753"/>
              <a:gd name="connsiteY1" fmla="*/ 0 h 10000"/>
              <a:gd name="connsiteX2" fmla="*/ 11753 w 11753"/>
              <a:gd name="connsiteY2" fmla="*/ 91 h 10000"/>
              <a:gd name="connsiteX3" fmla="*/ 8000 w 11753"/>
              <a:gd name="connsiteY3" fmla="*/ 10000 h 10000"/>
              <a:gd name="connsiteX4" fmla="*/ 0 w 11753"/>
              <a:gd name="connsiteY4" fmla="*/ 10000 h 10000"/>
              <a:gd name="connsiteX0" fmla="*/ 0 w 11753"/>
              <a:gd name="connsiteY0" fmla="*/ 9909 h 9909"/>
              <a:gd name="connsiteX1" fmla="*/ 3650 w 11753"/>
              <a:gd name="connsiteY1" fmla="*/ 457 h 9909"/>
              <a:gd name="connsiteX2" fmla="*/ 11753 w 11753"/>
              <a:gd name="connsiteY2" fmla="*/ 0 h 9909"/>
              <a:gd name="connsiteX3" fmla="*/ 8000 w 11753"/>
              <a:gd name="connsiteY3" fmla="*/ 9909 h 9909"/>
              <a:gd name="connsiteX4" fmla="*/ 0 w 11753"/>
              <a:gd name="connsiteY4" fmla="*/ 9909 h 9909"/>
              <a:gd name="connsiteX0" fmla="*/ 0 w 10000"/>
              <a:gd name="connsiteY0" fmla="*/ 10000 h 10000"/>
              <a:gd name="connsiteX1" fmla="*/ 2991 w 10000"/>
              <a:gd name="connsiteY1" fmla="*/ 220 h 10000"/>
              <a:gd name="connsiteX2" fmla="*/ 10000 w 10000"/>
              <a:gd name="connsiteY2" fmla="*/ 0 h 10000"/>
              <a:gd name="connsiteX3" fmla="*/ 6807 w 10000"/>
              <a:gd name="connsiteY3" fmla="*/ 10000 h 10000"/>
              <a:gd name="connsiteX4" fmla="*/ 0 w 10000"/>
              <a:gd name="connsiteY4" fmla="*/ 10000 h 10000"/>
              <a:gd name="connsiteX0" fmla="*/ 0 w 9885"/>
              <a:gd name="connsiteY0" fmla="*/ 9880 h 9880"/>
              <a:gd name="connsiteX1" fmla="*/ 2991 w 9885"/>
              <a:gd name="connsiteY1" fmla="*/ 100 h 9880"/>
              <a:gd name="connsiteX2" fmla="*/ 9885 w 9885"/>
              <a:gd name="connsiteY2" fmla="*/ 0 h 9880"/>
              <a:gd name="connsiteX3" fmla="*/ 6807 w 9885"/>
              <a:gd name="connsiteY3" fmla="*/ 9880 h 9880"/>
              <a:gd name="connsiteX4" fmla="*/ 0 w 9885"/>
              <a:gd name="connsiteY4" fmla="*/ 9880 h 98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885" h="9880">
                <a:moveTo>
                  <a:pt x="0" y="9880"/>
                </a:moveTo>
                <a:lnTo>
                  <a:pt x="2991" y="100"/>
                </a:lnTo>
                <a:lnTo>
                  <a:pt x="9885" y="0"/>
                </a:lnTo>
                <a:lnTo>
                  <a:pt x="6807" y="9880"/>
                </a:lnTo>
                <a:lnTo>
                  <a:pt x="0" y="9880"/>
                </a:lnTo>
                <a:close/>
              </a:path>
            </a:pathLst>
          </a:custGeom>
          <a:solidFill>
            <a:srgbClr val="33CCCC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13" name="Rectángulo 12">
            <a:extLst>
              <a:ext uri="{FF2B5EF4-FFF2-40B4-BE49-F238E27FC236}">
                <a16:creationId xmlns:a16="http://schemas.microsoft.com/office/drawing/2014/main" id="{A3CAFA57-1196-F801-3176-FB8880483D1E}"/>
              </a:ext>
            </a:extLst>
          </p:cNvPr>
          <p:cNvSpPr/>
          <p:nvPr/>
        </p:nvSpPr>
        <p:spPr>
          <a:xfrm>
            <a:off x="5444057" y="3498263"/>
            <a:ext cx="1246526" cy="1315919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4" name="Triángulo isósceles 13">
            <a:extLst>
              <a:ext uri="{FF2B5EF4-FFF2-40B4-BE49-F238E27FC236}">
                <a16:creationId xmlns:a16="http://schemas.microsoft.com/office/drawing/2014/main" id="{C096A009-357A-7A55-0ABD-F9610E2CF0FA}"/>
              </a:ext>
            </a:extLst>
          </p:cNvPr>
          <p:cNvSpPr/>
          <p:nvPr/>
        </p:nvSpPr>
        <p:spPr>
          <a:xfrm>
            <a:off x="2377484" y="1605904"/>
            <a:ext cx="3711608" cy="1836909"/>
          </a:xfrm>
          <a:prstGeom prst="triangle">
            <a:avLst/>
          </a:prstGeom>
          <a:solidFill>
            <a:schemeClr val="accent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5" name="Triángulo isósceles 14">
            <a:extLst>
              <a:ext uri="{FF2B5EF4-FFF2-40B4-BE49-F238E27FC236}">
                <a16:creationId xmlns:a16="http://schemas.microsoft.com/office/drawing/2014/main" id="{7E744964-1F97-7081-33B1-7CB99C42829B}"/>
              </a:ext>
            </a:extLst>
          </p:cNvPr>
          <p:cNvSpPr/>
          <p:nvPr/>
        </p:nvSpPr>
        <p:spPr>
          <a:xfrm rot="10800000">
            <a:off x="5201843" y="546195"/>
            <a:ext cx="1878005" cy="928730"/>
          </a:xfrm>
          <a:prstGeom prst="triangle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8" name="CuadroTexto 17">
            <a:extLst>
              <a:ext uri="{FF2B5EF4-FFF2-40B4-BE49-F238E27FC236}">
                <a16:creationId xmlns:a16="http://schemas.microsoft.com/office/drawing/2014/main" id="{FC3AC0AB-C19D-96B7-1EE4-E55674EAE70C}"/>
              </a:ext>
            </a:extLst>
          </p:cNvPr>
          <p:cNvSpPr txBox="1"/>
          <p:nvPr/>
        </p:nvSpPr>
        <p:spPr>
          <a:xfrm>
            <a:off x="228600" y="44020"/>
            <a:ext cx="2196435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4800" dirty="0">
                <a:latin typeface="Aharoni" panose="020F0502020204030204" pitchFamily="2" charset="-79"/>
                <a:cs typeface="Aharoni" panose="020F0502020204030204" pitchFamily="2" charset="-79"/>
              </a:rPr>
              <a:t>Nivel 1</a:t>
            </a:r>
          </a:p>
          <a:p>
            <a:r>
              <a:rPr lang="es-ES" sz="4800" dirty="0">
                <a:latin typeface="Aharoni" panose="020F0502020204030204" pitchFamily="2" charset="-79"/>
                <a:cs typeface="Aharoni" panose="020F0502020204030204" pitchFamily="2" charset="-79"/>
              </a:rPr>
              <a:t>Halcón</a:t>
            </a:r>
            <a:endParaRPr lang="es-ES" dirty="0">
              <a:latin typeface="Aharoni" panose="020F0502020204030204" pitchFamily="2" charset="-79"/>
              <a:cs typeface="Aharoni" panose="020F0502020204030204" pitchFamily="2" charset="-79"/>
            </a:endParaRPr>
          </a:p>
        </p:txBody>
      </p:sp>
      <p:pic>
        <p:nvPicPr>
          <p:cNvPr id="1030" name="Picture 6">
            <a:extLst>
              <a:ext uri="{FF2B5EF4-FFF2-40B4-BE49-F238E27FC236}">
                <a16:creationId xmlns:a16="http://schemas.microsoft.com/office/drawing/2014/main" id="{0B1DA98D-1835-63F4-45F6-7D1045CFE63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77340" y="-45928"/>
            <a:ext cx="1590675" cy="1190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2" name="Grupo 1">
            <a:extLst>
              <a:ext uri="{FF2B5EF4-FFF2-40B4-BE49-F238E27FC236}">
                <a16:creationId xmlns:a16="http://schemas.microsoft.com/office/drawing/2014/main" id="{DC0DB467-88F1-4F8F-A1C6-1C641934E3AE}"/>
              </a:ext>
            </a:extLst>
          </p:cNvPr>
          <p:cNvGrpSpPr/>
          <p:nvPr/>
        </p:nvGrpSpPr>
        <p:grpSpPr>
          <a:xfrm>
            <a:off x="410966" y="6140615"/>
            <a:ext cx="11557049" cy="677108"/>
            <a:chOff x="410966" y="5842668"/>
            <a:chExt cx="11557049" cy="677108"/>
          </a:xfrm>
        </p:grpSpPr>
        <p:pic>
          <p:nvPicPr>
            <p:cNvPr id="3" name="Picture 8">
              <a:extLst>
                <a:ext uri="{FF2B5EF4-FFF2-40B4-BE49-F238E27FC236}">
                  <a16:creationId xmlns:a16="http://schemas.microsoft.com/office/drawing/2014/main" id="{E0F55BA3-2E5B-6D67-E6A5-537683D4EA56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879888" y="5842668"/>
              <a:ext cx="1061381" cy="36933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5" name="CuadroTexto 4">
              <a:extLst>
                <a:ext uri="{FF2B5EF4-FFF2-40B4-BE49-F238E27FC236}">
                  <a16:creationId xmlns:a16="http://schemas.microsoft.com/office/drawing/2014/main" id="{902BB863-4BAA-F7F4-C954-92CB80582AA9}"/>
                </a:ext>
              </a:extLst>
            </p:cNvPr>
            <p:cNvSpPr txBox="1"/>
            <p:nvPr/>
          </p:nvSpPr>
          <p:spPr>
            <a:xfrm>
              <a:off x="410966" y="6211999"/>
              <a:ext cx="11557049" cy="307777"/>
            </a:xfrm>
            <a:prstGeom prst="rect">
              <a:avLst/>
            </a:prstGeom>
            <a:noFill/>
          </p:spPr>
          <p:txBody>
            <a:bodyPr wrap="square" lIns="91440" tIns="45720" rIns="91440" bIns="45720" anchor="t">
              <a:spAutoFit/>
            </a:bodyPr>
            <a:lstStyle/>
            <a:p>
              <a:pPr algn="r"/>
              <a:r>
                <a:rPr lang="es-ES" sz="700" dirty="0">
                  <a:solidFill>
                    <a:srgbClr val="000000"/>
                  </a:solidFill>
                  <a:latin typeface="Helvetica LT Std Light"/>
                </a:rPr>
                <a:t>Situación de Aprendizaje - Animales y Guardianes</a:t>
              </a:r>
              <a:r>
                <a:rPr lang="es-ES" sz="700" b="0" i="0" dirty="0">
                  <a:solidFill>
                    <a:srgbClr val="000000"/>
                  </a:solidFill>
                  <a:effectLst/>
                  <a:latin typeface="Helvetica LT Std Light"/>
                </a:rPr>
                <a:t> (</a:t>
              </a:r>
              <a:r>
                <a:rPr lang="es-ES" sz="700" dirty="0">
                  <a:solidFill>
                    <a:srgbClr val="000000"/>
                  </a:solidFill>
                  <a:latin typeface="Helvetica LT Std Light"/>
                </a:rPr>
                <a:t>Servicio de Innovación Educativa JCCM</a:t>
              </a:r>
              <a:r>
                <a:rPr lang="es-ES" sz="700" b="0" i="0" dirty="0">
                  <a:solidFill>
                    <a:srgbClr val="000000"/>
                  </a:solidFill>
                  <a:effectLst/>
                  <a:latin typeface="Helvetica LT Std Light"/>
                </a:rPr>
                <a:t>) se encuentra bajo una Licencia Creative </a:t>
              </a:r>
              <a:r>
                <a:rPr lang="es-ES" sz="700" b="0" i="0" dirty="0" err="1">
                  <a:solidFill>
                    <a:srgbClr val="000000"/>
                  </a:solidFill>
                  <a:effectLst/>
                  <a:latin typeface="Helvetica LT Std Light"/>
                </a:rPr>
                <a:t>Commons</a:t>
              </a:r>
              <a:r>
                <a:rPr lang="es-ES" sz="700" b="0" i="0" dirty="0">
                  <a:solidFill>
                    <a:srgbClr val="000000"/>
                  </a:solidFill>
                  <a:effectLst/>
                  <a:latin typeface="Helvetica LT Std Light"/>
                </a:rPr>
                <a:t> Atribución-</a:t>
              </a:r>
              <a:r>
                <a:rPr lang="es-ES" sz="700" b="0" i="0" dirty="0" err="1">
                  <a:solidFill>
                    <a:srgbClr val="000000"/>
                  </a:solidFill>
                  <a:effectLst/>
                  <a:latin typeface="Helvetica LT Std Light"/>
                </a:rPr>
                <a:t>CompartirIgual</a:t>
              </a:r>
              <a:r>
                <a:rPr lang="es-ES" sz="700" b="0" i="0" dirty="0">
                  <a:solidFill>
                    <a:srgbClr val="000000"/>
                  </a:solidFill>
                  <a:effectLst/>
                  <a:latin typeface="Helvetica LT Std Light"/>
                </a:rPr>
                <a:t> 4.0 España.</a:t>
              </a:r>
            </a:p>
            <a:p>
              <a:pPr algn="r"/>
              <a:r>
                <a:rPr lang="es-ES" sz="700" kern="1200" dirty="0">
                  <a:solidFill>
                    <a:srgbClr val="000000"/>
                  </a:solidFill>
                  <a:effectLst/>
                  <a:latin typeface="Helvetica LT Std Light"/>
                  <a:ea typeface="Calibri" panose="020F0502020204030204" pitchFamily="34" charset="0"/>
                  <a:cs typeface="Times New Roman" panose="02020603050405020304" pitchFamily="18" charset="0"/>
                </a:rPr>
                <a:t>Actividad creada por Prado Merino Gascón, Pedro Moya Gómez-Caraballo, María Rincón Ballesteros y Mª Elena Rojas Martínez.</a:t>
              </a:r>
              <a:r>
                <a:rPr lang="es-ES" sz="700" dirty="0">
                  <a:effectLst/>
                  <a:latin typeface="Helvetica LT Std Light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endParaRPr lang="es-ES" sz="700" dirty="0"/>
            </a:p>
          </p:txBody>
        </p:sp>
      </p:grpSp>
    </p:spTree>
    <p:extLst>
      <p:ext uri="{BB962C8B-B14F-4D97-AF65-F5344CB8AC3E}">
        <p14:creationId xmlns:p14="http://schemas.microsoft.com/office/powerpoint/2010/main" val="348718785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riángulo isósceles 3">
            <a:extLst>
              <a:ext uri="{FF2B5EF4-FFF2-40B4-BE49-F238E27FC236}">
                <a16:creationId xmlns:a16="http://schemas.microsoft.com/office/drawing/2014/main" id="{1DDBD141-EE7D-EEF5-4B87-B2E5CD75646A}"/>
              </a:ext>
            </a:extLst>
          </p:cNvPr>
          <p:cNvSpPr/>
          <p:nvPr/>
        </p:nvSpPr>
        <p:spPr>
          <a:xfrm>
            <a:off x="6146511" y="1532247"/>
            <a:ext cx="3711608" cy="1911911"/>
          </a:xfrm>
          <a:prstGeom prst="triangle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9" name="Triángulo isósceles 8">
            <a:extLst>
              <a:ext uri="{FF2B5EF4-FFF2-40B4-BE49-F238E27FC236}">
                <a16:creationId xmlns:a16="http://schemas.microsoft.com/office/drawing/2014/main" id="{537EF35C-7895-FB48-058A-5DA3E790EDAC}"/>
              </a:ext>
            </a:extLst>
          </p:cNvPr>
          <p:cNvSpPr/>
          <p:nvPr/>
        </p:nvSpPr>
        <p:spPr>
          <a:xfrm>
            <a:off x="4855247" y="4858959"/>
            <a:ext cx="2424146" cy="1198813"/>
          </a:xfrm>
          <a:prstGeom prst="triangle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0" name="Triángulo isósceles 9">
            <a:extLst>
              <a:ext uri="{FF2B5EF4-FFF2-40B4-BE49-F238E27FC236}">
                <a16:creationId xmlns:a16="http://schemas.microsoft.com/office/drawing/2014/main" id="{4B03C184-F40C-2A9C-1920-D79FC0E09C6F}"/>
              </a:ext>
            </a:extLst>
          </p:cNvPr>
          <p:cNvSpPr/>
          <p:nvPr/>
        </p:nvSpPr>
        <p:spPr>
          <a:xfrm rot="5400000">
            <a:off x="5654017" y="1954356"/>
            <a:ext cx="1878005" cy="928730"/>
          </a:xfrm>
          <a:prstGeom prst="triangle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2" name="Diagrama de flujo: datos 11">
            <a:extLst>
              <a:ext uri="{FF2B5EF4-FFF2-40B4-BE49-F238E27FC236}">
                <a16:creationId xmlns:a16="http://schemas.microsoft.com/office/drawing/2014/main" id="{919A6423-E05D-06BB-CFDF-02B9CDF1FE42}"/>
              </a:ext>
            </a:extLst>
          </p:cNvPr>
          <p:cNvSpPr/>
          <p:nvPr/>
        </p:nvSpPr>
        <p:spPr>
          <a:xfrm rot="16200000">
            <a:off x="4294510" y="1563142"/>
            <a:ext cx="2731672" cy="857492"/>
          </a:xfrm>
          <a:custGeom>
            <a:avLst/>
            <a:gdLst>
              <a:gd name="connsiteX0" fmla="*/ 0 w 10000"/>
              <a:gd name="connsiteY0" fmla="*/ 10000 h 10000"/>
              <a:gd name="connsiteX1" fmla="*/ 2000 w 10000"/>
              <a:gd name="connsiteY1" fmla="*/ 0 h 10000"/>
              <a:gd name="connsiteX2" fmla="*/ 10000 w 10000"/>
              <a:gd name="connsiteY2" fmla="*/ 0 h 10000"/>
              <a:gd name="connsiteX3" fmla="*/ 8000 w 10000"/>
              <a:gd name="connsiteY3" fmla="*/ 10000 h 10000"/>
              <a:gd name="connsiteX4" fmla="*/ 0 w 10000"/>
              <a:gd name="connsiteY4" fmla="*/ 10000 h 10000"/>
              <a:gd name="connsiteX0" fmla="*/ 0 w 11753"/>
              <a:gd name="connsiteY0" fmla="*/ 10000 h 10000"/>
              <a:gd name="connsiteX1" fmla="*/ 2000 w 11753"/>
              <a:gd name="connsiteY1" fmla="*/ 0 h 10000"/>
              <a:gd name="connsiteX2" fmla="*/ 11753 w 11753"/>
              <a:gd name="connsiteY2" fmla="*/ 91 h 10000"/>
              <a:gd name="connsiteX3" fmla="*/ 8000 w 11753"/>
              <a:gd name="connsiteY3" fmla="*/ 10000 h 10000"/>
              <a:gd name="connsiteX4" fmla="*/ 0 w 11753"/>
              <a:gd name="connsiteY4" fmla="*/ 10000 h 10000"/>
              <a:gd name="connsiteX0" fmla="*/ 0 w 11753"/>
              <a:gd name="connsiteY0" fmla="*/ 9909 h 9909"/>
              <a:gd name="connsiteX1" fmla="*/ 3650 w 11753"/>
              <a:gd name="connsiteY1" fmla="*/ 457 h 9909"/>
              <a:gd name="connsiteX2" fmla="*/ 11753 w 11753"/>
              <a:gd name="connsiteY2" fmla="*/ 0 h 9909"/>
              <a:gd name="connsiteX3" fmla="*/ 8000 w 11753"/>
              <a:gd name="connsiteY3" fmla="*/ 9909 h 9909"/>
              <a:gd name="connsiteX4" fmla="*/ 0 w 11753"/>
              <a:gd name="connsiteY4" fmla="*/ 9909 h 9909"/>
              <a:gd name="connsiteX0" fmla="*/ 0 w 10000"/>
              <a:gd name="connsiteY0" fmla="*/ 10000 h 10000"/>
              <a:gd name="connsiteX1" fmla="*/ 2991 w 10000"/>
              <a:gd name="connsiteY1" fmla="*/ 220 h 10000"/>
              <a:gd name="connsiteX2" fmla="*/ 10000 w 10000"/>
              <a:gd name="connsiteY2" fmla="*/ 0 h 10000"/>
              <a:gd name="connsiteX3" fmla="*/ 6807 w 10000"/>
              <a:gd name="connsiteY3" fmla="*/ 10000 h 10000"/>
              <a:gd name="connsiteX4" fmla="*/ 0 w 10000"/>
              <a:gd name="connsiteY4" fmla="*/ 10000 h 10000"/>
              <a:gd name="connsiteX0" fmla="*/ 0 w 9885"/>
              <a:gd name="connsiteY0" fmla="*/ 9880 h 9880"/>
              <a:gd name="connsiteX1" fmla="*/ 2991 w 9885"/>
              <a:gd name="connsiteY1" fmla="*/ 100 h 9880"/>
              <a:gd name="connsiteX2" fmla="*/ 9885 w 9885"/>
              <a:gd name="connsiteY2" fmla="*/ 0 h 9880"/>
              <a:gd name="connsiteX3" fmla="*/ 6807 w 9885"/>
              <a:gd name="connsiteY3" fmla="*/ 9880 h 9880"/>
              <a:gd name="connsiteX4" fmla="*/ 0 w 9885"/>
              <a:gd name="connsiteY4" fmla="*/ 9880 h 98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885" h="9880">
                <a:moveTo>
                  <a:pt x="0" y="9880"/>
                </a:moveTo>
                <a:lnTo>
                  <a:pt x="2991" y="100"/>
                </a:lnTo>
                <a:lnTo>
                  <a:pt x="9885" y="0"/>
                </a:lnTo>
                <a:lnTo>
                  <a:pt x="6807" y="9880"/>
                </a:lnTo>
                <a:lnTo>
                  <a:pt x="0" y="9880"/>
                </a:lnTo>
                <a:close/>
              </a:path>
            </a:pathLst>
          </a:cu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13" name="Rectángulo 12">
            <a:extLst>
              <a:ext uri="{FF2B5EF4-FFF2-40B4-BE49-F238E27FC236}">
                <a16:creationId xmlns:a16="http://schemas.microsoft.com/office/drawing/2014/main" id="{A3CAFA57-1196-F801-3176-FB8880483D1E}"/>
              </a:ext>
            </a:extLst>
          </p:cNvPr>
          <p:cNvSpPr/>
          <p:nvPr/>
        </p:nvSpPr>
        <p:spPr>
          <a:xfrm>
            <a:off x="5444057" y="3498263"/>
            <a:ext cx="1246526" cy="1315919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4" name="Triángulo isósceles 13">
            <a:extLst>
              <a:ext uri="{FF2B5EF4-FFF2-40B4-BE49-F238E27FC236}">
                <a16:creationId xmlns:a16="http://schemas.microsoft.com/office/drawing/2014/main" id="{C096A009-357A-7A55-0ABD-F9610E2CF0FA}"/>
              </a:ext>
            </a:extLst>
          </p:cNvPr>
          <p:cNvSpPr/>
          <p:nvPr/>
        </p:nvSpPr>
        <p:spPr>
          <a:xfrm>
            <a:off x="2377484" y="1605904"/>
            <a:ext cx="3711608" cy="1836909"/>
          </a:xfrm>
          <a:prstGeom prst="triangle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5" name="Triángulo isósceles 14">
            <a:extLst>
              <a:ext uri="{FF2B5EF4-FFF2-40B4-BE49-F238E27FC236}">
                <a16:creationId xmlns:a16="http://schemas.microsoft.com/office/drawing/2014/main" id="{7E744964-1F97-7081-33B1-7CB99C42829B}"/>
              </a:ext>
            </a:extLst>
          </p:cNvPr>
          <p:cNvSpPr/>
          <p:nvPr/>
        </p:nvSpPr>
        <p:spPr>
          <a:xfrm rot="10800000">
            <a:off x="5201843" y="546195"/>
            <a:ext cx="1878005" cy="928730"/>
          </a:xfrm>
          <a:prstGeom prst="triangle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8" name="CuadroTexto 17">
            <a:extLst>
              <a:ext uri="{FF2B5EF4-FFF2-40B4-BE49-F238E27FC236}">
                <a16:creationId xmlns:a16="http://schemas.microsoft.com/office/drawing/2014/main" id="{FC3AC0AB-C19D-96B7-1EE4-E55674EAE70C}"/>
              </a:ext>
            </a:extLst>
          </p:cNvPr>
          <p:cNvSpPr txBox="1"/>
          <p:nvPr/>
        </p:nvSpPr>
        <p:spPr>
          <a:xfrm>
            <a:off x="228600" y="44020"/>
            <a:ext cx="2196435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4800" dirty="0">
                <a:latin typeface="Aharoni" panose="020F0502020204030204" pitchFamily="2" charset="-79"/>
                <a:cs typeface="Aharoni" panose="020F0502020204030204" pitchFamily="2" charset="-79"/>
              </a:rPr>
              <a:t>Nivel 2</a:t>
            </a:r>
          </a:p>
          <a:p>
            <a:r>
              <a:rPr lang="es-ES" sz="4800" dirty="0">
                <a:latin typeface="Aharoni" panose="020F0502020204030204" pitchFamily="2" charset="-79"/>
                <a:cs typeface="Aharoni" panose="020F0502020204030204" pitchFamily="2" charset="-79"/>
              </a:rPr>
              <a:t>Halcón</a:t>
            </a:r>
            <a:endParaRPr lang="es-ES" dirty="0">
              <a:latin typeface="Aharoni" panose="020F0502020204030204" pitchFamily="2" charset="-79"/>
              <a:cs typeface="Aharoni" panose="020F0502020204030204" pitchFamily="2" charset="-79"/>
            </a:endParaRPr>
          </a:p>
        </p:txBody>
      </p:sp>
      <p:pic>
        <p:nvPicPr>
          <p:cNvPr id="1030" name="Picture 6">
            <a:extLst>
              <a:ext uri="{FF2B5EF4-FFF2-40B4-BE49-F238E27FC236}">
                <a16:creationId xmlns:a16="http://schemas.microsoft.com/office/drawing/2014/main" id="{0B1DA98D-1835-63F4-45F6-7D1045CFE63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77340" y="-45928"/>
            <a:ext cx="1590675" cy="1190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2" name="Grupo 1">
            <a:extLst>
              <a:ext uri="{FF2B5EF4-FFF2-40B4-BE49-F238E27FC236}">
                <a16:creationId xmlns:a16="http://schemas.microsoft.com/office/drawing/2014/main" id="{A0FC7AEF-1594-6990-3EF3-0BFF34AD46C4}"/>
              </a:ext>
            </a:extLst>
          </p:cNvPr>
          <p:cNvGrpSpPr/>
          <p:nvPr/>
        </p:nvGrpSpPr>
        <p:grpSpPr>
          <a:xfrm>
            <a:off x="410966" y="6140615"/>
            <a:ext cx="11557049" cy="677108"/>
            <a:chOff x="410966" y="5842668"/>
            <a:chExt cx="11557049" cy="677108"/>
          </a:xfrm>
        </p:grpSpPr>
        <p:pic>
          <p:nvPicPr>
            <p:cNvPr id="3" name="Picture 8">
              <a:extLst>
                <a:ext uri="{FF2B5EF4-FFF2-40B4-BE49-F238E27FC236}">
                  <a16:creationId xmlns:a16="http://schemas.microsoft.com/office/drawing/2014/main" id="{242B0943-8A25-75E4-B071-99948687DD74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879888" y="5842668"/>
              <a:ext cx="1061381" cy="36933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5" name="CuadroTexto 4">
              <a:extLst>
                <a:ext uri="{FF2B5EF4-FFF2-40B4-BE49-F238E27FC236}">
                  <a16:creationId xmlns:a16="http://schemas.microsoft.com/office/drawing/2014/main" id="{1BE2408E-A6E6-A3CE-C1D6-C74CB577EED1}"/>
                </a:ext>
              </a:extLst>
            </p:cNvPr>
            <p:cNvSpPr txBox="1"/>
            <p:nvPr/>
          </p:nvSpPr>
          <p:spPr>
            <a:xfrm>
              <a:off x="410966" y="6211999"/>
              <a:ext cx="11557049" cy="307777"/>
            </a:xfrm>
            <a:prstGeom prst="rect">
              <a:avLst/>
            </a:prstGeom>
            <a:noFill/>
          </p:spPr>
          <p:txBody>
            <a:bodyPr wrap="square" lIns="91440" tIns="45720" rIns="91440" bIns="45720" anchor="t">
              <a:spAutoFit/>
            </a:bodyPr>
            <a:lstStyle/>
            <a:p>
              <a:pPr algn="r"/>
              <a:r>
                <a:rPr lang="es-ES" sz="700" dirty="0">
                  <a:solidFill>
                    <a:srgbClr val="000000"/>
                  </a:solidFill>
                  <a:latin typeface="Helvetica LT Std Light"/>
                </a:rPr>
                <a:t>Situación de Aprendizaje - Animales y Guardianes</a:t>
              </a:r>
              <a:r>
                <a:rPr lang="es-ES" sz="700" b="0" i="0" dirty="0">
                  <a:solidFill>
                    <a:srgbClr val="000000"/>
                  </a:solidFill>
                  <a:effectLst/>
                  <a:latin typeface="Helvetica LT Std Light"/>
                </a:rPr>
                <a:t> (</a:t>
              </a:r>
              <a:r>
                <a:rPr lang="es-ES" sz="700" dirty="0">
                  <a:solidFill>
                    <a:srgbClr val="000000"/>
                  </a:solidFill>
                  <a:latin typeface="Helvetica LT Std Light"/>
                </a:rPr>
                <a:t>Servicio de Innovación Educativa JCCM</a:t>
              </a:r>
              <a:r>
                <a:rPr lang="es-ES" sz="700" b="0" i="0" dirty="0">
                  <a:solidFill>
                    <a:srgbClr val="000000"/>
                  </a:solidFill>
                  <a:effectLst/>
                  <a:latin typeface="Helvetica LT Std Light"/>
                </a:rPr>
                <a:t>) se encuentra bajo una Licencia Creative </a:t>
              </a:r>
              <a:r>
                <a:rPr lang="es-ES" sz="700" b="0" i="0" dirty="0" err="1">
                  <a:solidFill>
                    <a:srgbClr val="000000"/>
                  </a:solidFill>
                  <a:effectLst/>
                  <a:latin typeface="Helvetica LT Std Light"/>
                </a:rPr>
                <a:t>Commons</a:t>
              </a:r>
              <a:r>
                <a:rPr lang="es-ES" sz="700" b="0" i="0" dirty="0">
                  <a:solidFill>
                    <a:srgbClr val="000000"/>
                  </a:solidFill>
                  <a:effectLst/>
                  <a:latin typeface="Helvetica LT Std Light"/>
                </a:rPr>
                <a:t> Atribución-</a:t>
              </a:r>
              <a:r>
                <a:rPr lang="es-ES" sz="700" b="0" i="0" dirty="0" err="1">
                  <a:solidFill>
                    <a:srgbClr val="000000"/>
                  </a:solidFill>
                  <a:effectLst/>
                  <a:latin typeface="Helvetica LT Std Light"/>
                </a:rPr>
                <a:t>CompartirIgual</a:t>
              </a:r>
              <a:r>
                <a:rPr lang="es-ES" sz="700" b="0" i="0" dirty="0">
                  <a:solidFill>
                    <a:srgbClr val="000000"/>
                  </a:solidFill>
                  <a:effectLst/>
                  <a:latin typeface="Helvetica LT Std Light"/>
                </a:rPr>
                <a:t> 4.0 España.</a:t>
              </a:r>
            </a:p>
            <a:p>
              <a:pPr algn="r"/>
              <a:r>
                <a:rPr lang="es-ES" sz="700" kern="1200" dirty="0">
                  <a:solidFill>
                    <a:srgbClr val="000000"/>
                  </a:solidFill>
                  <a:effectLst/>
                  <a:latin typeface="Helvetica LT Std Light"/>
                  <a:ea typeface="Calibri" panose="020F0502020204030204" pitchFamily="34" charset="0"/>
                  <a:cs typeface="Times New Roman" panose="02020603050405020304" pitchFamily="18" charset="0"/>
                </a:rPr>
                <a:t>Actividad creada por Prado Merino Gascón, Pedro Moya Gómez-Caraballo, María Rincón Ballesteros y Mª Elena Rojas Martínez.</a:t>
              </a:r>
              <a:r>
                <a:rPr lang="es-ES" sz="700" dirty="0">
                  <a:effectLst/>
                  <a:latin typeface="Helvetica LT Std Light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endParaRPr lang="es-ES" sz="700" dirty="0"/>
            </a:p>
          </p:txBody>
        </p:sp>
      </p:grpSp>
    </p:spTree>
    <p:extLst>
      <p:ext uri="{BB962C8B-B14F-4D97-AF65-F5344CB8AC3E}">
        <p14:creationId xmlns:p14="http://schemas.microsoft.com/office/powerpoint/2010/main" val="323744134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12d0bc11-dcac-439c-9fda-cf33b60ffe66">
      <Terms xmlns="http://schemas.microsoft.com/office/infopath/2007/PartnerControls"/>
    </lcf76f155ced4ddcb4097134ff3c332f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614BA1FDD5035644A4096203FDD0A9E5" ma:contentTypeVersion="11" ma:contentTypeDescription="Crear nuevo documento." ma:contentTypeScope="" ma:versionID="2a182bcabab7deeb6b87ec648fddbb14">
  <xsd:schema xmlns:xsd="http://www.w3.org/2001/XMLSchema" xmlns:xs="http://www.w3.org/2001/XMLSchema" xmlns:p="http://schemas.microsoft.com/office/2006/metadata/properties" xmlns:ns2="12d0bc11-dcac-439c-9fda-cf33b60ffe66" targetNamespace="http://schemas.microsoft.com/office/2006/metadata/properties" ma:root="true" ma:fieldsID="6bb9e56767629f011bd663e6c995484a" ns2:_="">
    <xsd:import namespace="12d0bc11-dcac-439c-9fda-cf33b60ffe6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2d0bc11-dcac-439c-9fda-cf33b60ffe6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Etiquetas de imagen" ma:readOnly="false" ma:fieldId="{5cf76f15-5ced-4ddc-b409-7134ff3c332f}" ma:taxonomyMulti="true" ma:sspId="758c2e12-f89a-4233-af3c-91f3f7d1334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ni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AF10B48C-2FDF-4E35-B225-1E665DF37066}">
  <ds:schemaRefs>
    <ds:schemaRef ds:uri="http://www.w3.org/XML/1998/namespace"/>
    <ds:schemaRef ds:uri="http://purl.org/dc/elements/1.1/"/>
    <ds:schemaRef ds:uri="12d0bc11-dcac-439c-9fda-cf33b60ffe66"/>
    <ds:schemaRef ds:uri="http://schemas.openxmlformats.org/package/2006/metadata/core-properties"/>
    <ds:schemaRef ds:uri="http://schemas.microsoft.com/office/2006/documentManagement/types"/>
    <ds:schemaRef ds:uri="http://purl.org/dc/dcmitype/"/>
    <ds:schemaRef ds:uri="http://purl.org/dc/terms/"/>
    <ds:schemaRef ds:uri="http://schemas.microsoft.com/office/infopath/2007/PartnerControls"/>
    <ds:schemaRef ds:uri="http://schemas.microsoft.com/office/2006/metadata/properties"/>
  </ds:schemaRefs>
</ds:datastoreItem>
</file>

<file path=customXml/itemProps2.xml><?xml version="1.0" encoding="utf-8"?>
<ds:datastoreItem xmlns:ds="http://schemas.openxmlformats.org/officeDocument/2006/customXml" ds:itemID="{53386F55-B7EA-4BC9-A977-2470F452BE7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2d0bc11-dcac-439c-9fda-cf33b60ffe6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EDA60978-0A8C-4B53-B05B-85C352E5BA2D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69</TotalTime>
  <Words>774</Words>
  <Application>Microsoft Office PowerPoint</Application>
  <PresentationFormat>Panorámica</PresentationFormat>
  <Paragraphs>65</Paragraphs>
  <Slides>16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16</vt:i4>
      </vt:variant>
    </vt:vector>
  </HeadingPairs>
  <TitlesOfParts>
    <vt:vector size="22" baseType="lpstr">
      <vt:lpstr>Aharoni</vt:lpstr>
      <vt:lpstr>Aptos</vt:lpstr>
      <vt:lpstr>Aptos Display</vt:lpstr>
      <vt:lpstr>Arial</vt:lpstr>
      <vt:lpstr>Helvetica LT Std Light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Pedro Manuel Moya Gómez Caraballo</dc:creator>
  <cp:lastModifiedBy>Pedro Manuel Moya Gómez-caraballo</cp:lastModifiedBy>
  <cp:revision>2</cp:revision>
  <cp:lastPrinted>2024-11-21T12:34:05Z</cp:lastPrinted>
  <dcterms:created xsi:type="dcterms:W3CDTF">2024-11-21T11:46:37Z</dcterms:created>
  <dcterms:modified xsi:type="dcterms:W3CDTF">2025-01-03T11:22:40Z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0x010100614BA1FDD5035644A4096203FDD0A9E5</vt:lpwstr>
  </property>
  <property fmtid="{D5CDD505-2E9C-101B-9397-08002B2CF9AE}" pid="3" name="MediaServiceImageTags">
    <vt:lpwstr/>
  </property>
</Properties>
</file>